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>
        <p:scale>
          <a:sx n="70" d="100"/>
          <a:sy n="70" d="100"/>
        </p:scale>
        <p:origin x="-10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537915" y="1296911"/>
            <a:ext cx="7252067" cy="3801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0000"/>
              </a:lnSpc>
            </a:pPr>
            <a:r>
              <a:rPr lang="en-US" altLang="zh-CN" sz="1400" b="1" spc="13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www.eco</a:t>
            </a:r>
            <a:r>
              <a:rPr lang="en-US" altLang="zh-CN" sz="1400" b="1" spc="12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mg.ru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0"/>
              </a:lnSpc>
            </a:pPr>
            <a:endParaRPr lang="en-US" dirty="0"/>
          </a:p>
          <a:p>
            <a:pPr marL="711420" hangingPunct="0">
              <a:lnSpc>
                <a:spcPct val="103333"/>
              </a:lnSpc>
            </a:pPr>
            <a:r>
              <a:rPr lang="en-US" altLang="zh-CN" sz="2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ОСОБЕННОСТИ</a:t>
            </a:r>
            <a:r>
              <a:rPr lang="en-US" altLang="zh-CN" sz="2600" b="1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СОЗДАНИЯ</a:t>
            </a:r>
            <a:r>
              <a:rPr lang="en-US" altLang="zh-CN" sz="26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ОБЪЕКТОВ</a:t>
            </a:r>
            <a:r>
              <a:rPr lang="en-US" altLang="zh-CN" sz="26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6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ОБРАБОТКИ</a:t>
            </a:r>
            <a:r>
              <a:rPr lang="en-US" altLang="zh-CN" sz="2600" b="1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600" b="1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48"/>
          <p:cNvSpPr txBox="1"/>
          <p:nvPr/>
        </p:nvSpPr>
        <p:spPr>
          <a:xfrm>
            <a:off x="1183360" y="0"/>
            <a:ext cx="9723829" cy="6324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32116">
              <a:lnSpc>
                <a:spcPct val="99166"/>
              </a:lnSpc>
            </a:pPr>
            <a:r>
              <a:rPr lang="en-US" altLang="zh-CN" sz="36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ЭФФЕКТИВНОЕ</a:t>
            </a:r>
            <a:r>
              <a:rPr lang="en-US" altLang="zh-CN" sz="36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ОБОРУДОВАНИЕ</a:t>
            </a:r>
          </a:p>
          <a:p>
            <a:pPr marL="0">
              <a:lnSpc>
                <a:spcPct val="100000"/>
              </a:lnSpc>
            </a:pPr>
            <a:r>
              <a:rPr lang="en-US" altLang="zh-CN" sz="3600" b="1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ПОЗВОЛЯЕТ</a:t>
            </a:r>
            <a:r>
              <a:rPr lang="en-US" altLang="zh-CN" sz="36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РАЗДЕЛЯТЬ</a:t>
            </a:r>
            <a:r>
              <a:rPr lang="en-US" altLang="zh-CN" sz="36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ПОСТУПАЮЩИЕ</a:t>
            </a:r>
          </a:p>
          <a:p>
            <a:pPr>
              <a:lnSpc>
                <a:spcPts val="66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209027">
              <a:lnSpc>
                <a:spcPct val="113333"/>
              </a:lnSpc>
            </a:pPr>
            <a:r>
              <a:rPr lang="en-US" altLang="zh-CN" sz="3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  <a:r>
              <a:rPr lang="en-US" altLang="zh-CN" sz="36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36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СЛЕДУЮЩИЕ</a:t>
            </a:r>
            <a:r>
              <a:rPr lang="en-US" altLang="zh-CN" sz="36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ПОТОКИ: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0" indent="1472742">
              <a:lnSpc>
                <a:spcPct val="100000"/>
              </a:lnSpc>
              <a:tabLst>
                <a:tab pos="6796836" algn="l"/>
              </a:tabLst>
            </a:pPr>
            <a:r>
              <a:rPr lang="en-US" altLang="zh-CN" sz="6000" b="1" spc="225" dirty="0">
                <a:solidFill>
                  <a:srgbClr val="FE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24%</a:t>
            </a:r>
            <a:r>
              <a:rPr lang="en-US" altLang="zh-CN" sz="6000" b="1" spc="225" dirty="0">
                <a:solidFill>
                  <a:srgbClr val="FE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6000" b="1" spc="125" dirty="0">
                <a:solidFill>
                  <a:srgbClr val="FEC90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21%</a:t>
            </a:r>
          </a:p>
          <a:p>
            <a:pPr marL="0" indent="976642">
              <a:lnSpc>
                <a:spcPct val="100000"/>
              </a:lnSpc>
              <a:tabLst>
                <a:tab pos="6823583" algn="l"/>
              </a:tabLst>
            </a:pPr>
            <a:r>
              <a:rPr lang="en-US" altLang="zh-CN" sz="2400" spc="-5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ВТОРРЕСУРСЫ</a:t>
            </a:r>
            <a:r>
              <a:rPr lang="en-US" altLang="zh-CN" sz="2400" spc="-50" dirty="0">
                <a:solidFill>
                  <a:srgbClr val="6C6C6F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2400" spc="-9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RDF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1401114">
              <a:lnSpc>
                <a:spcPct val="100000"/>
              </a:lnSpc>
              <a:tabLst>
                <a:tab pos="6796836" algn="l"/>
              </a:tabLst>
            </a:pPr>
            <a:r>
              <a:rPr lang="en-US" altLang="zh-CN" sz="6000" b="1" spc="225" dirty="0">
                <a:solidFill>
                  <a:srgbClr val="71A13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33%</a:t>
            </a:r>
            <a:r>
              <a:rPr lang="en-US" altLang="zh-CN" sz="6000" b="1" spc="225" dirty="0">
                <a:solidFill>
                  <a:srgbClr val="71A13F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6000" b="1" spc="22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22%</a:t>
            </a:r>
          </a:p>
          <a:p>
            <a:pPr marL="0" indent="789152">
              <a:lnSpc>
                <a:spcPct val="97916"/>
              </a:lnSpc>
              <a:tabLst>
                <a:tab pos="6808342" algn="l"/>
              </a:tabLst>
            </a:pPr>
            <a:r>
              <a:rPr lang="en-US" altLang="zh-CN" sz="2400" spc="-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ТЕХНОГЕННЫЙ	</a:t>
            </a:r>
            <a:r>
              <a:rPr lang="en-US" altLang="zh-CN" sz="2400" spc="-94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ОСТАТОК</a:t>
            </a:r>
            <a:r>
              <a:rPr lang="en-US" altLang="zh-CN" sz="2400" spc="-4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04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</a:p>
          <a:p>
            <a:pPr marL="0" indent="2086076">
              <a:lnSpc>
                <a:spcPct val="100000"/>
              </a:lnSpc>
              <a:tabLst>
                <a:tab pos="6808342" algn="l"/>
              </a:tabLst>
            </a:pPr>
            <a:r>
              <a:rPr lang="en-US" altLang="zh-CN" sz="2400" spc="-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ГРУНТ	</a:t>
            </a:r>
            <a:r>
              <a:rPr lang="en-US" altLang="zh-CN" sz="2400" spc="-3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ЗАХОРОНЕНИЕ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51"/>
          <p:cNvSpPr txBox="1"/>
          <p:nvPr/>
        </p:nvSpPr>
        <p:spPr>
          <a:xfrm>
            <a:off x="1164196" y="341484"/>
            <a:ext cx="9490690" cy="591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52741">
              <a:lnSpc>
                <a:spcPct val="113333"/>
              </a:lnSpc>
            </a:pPr>
            <a:r>
              <a:rPr lang="en-US" altLang="zh-CN" sz="30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ВЫРУЧКА ОТ РЕАЛИЗАЦИИ</a:t>
            </a:r>
            <a:r>
              <a:rPr lang="en-US" altLang="zh-CN" sz="3000" b="1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0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ВТОРСЫРЬЯ</a:t>
            </a:r>
          </a:p>
          <a:p>
            <a:pPr marL="0" indent="1746173">
              <a:lnSpc>
                <a:spcPct val="100000"/>
              </a:lnSpc>
            </a:pPr>
            <a:r>
              <a:rPr lang="en-US" altLang="zh-CN" sz="18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РАСПРЕДЕЛЕНИЕ</a:t>
            </a:r>
            <a:r>
              <a:rPr lang="en-US" altLang="zh-CN" sz="18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8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ДОЛЯМ</a:t>
            </a:r>
            <a:r>
              <a:rPr lang="en-US" altLang="zh-CN" sz="18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ВЫРУЧКИ,</a:t>
            </a:r>
            <a:r>
              <a:rPr lang="en-US" altLang="zh-CN" sz="18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ПОЛУЧЕННОЙ</a:t>
            </a:r>
          </a:p>
          <a:p>
            <a:pPr marL="0" indent="2239492">
              <a:lnSpc>
                <a:spcPct val="95416"/>
              </a:lnSpc>
            </a:pP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8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РЕАЛИЗАЦИИ</a:t>
            </a:r>
            <a:r>
              <a:rPr lang="en-US" altLang="zh-CN" sz="18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ОТОБРАННОГО</a:t>
            </a:r>
            <a:r>
              <a:rPr lang="en-US" altLang="zh-CN" sz="18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ВТОРСЫРЬЯ:</a:t>
            </a:r>
          </a:p>
          <a:p>
            <a:pPr marL="0" indent="1014399">
              <a:lnSpc>
                <a:spcPct val="95833"/>
              </a:lnSpc>
            </a:pPr>
            <a:r>
              <a:rPr lang="en-US" altLang="zh-CN" sz="4800" b="1" spc="30" dirty="0">
                <a:solidFill>
                  <a:srgbClr val="008BD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5%</a:t>
            </a:r>
          </a:p>
          <a:p>
            <a:pPr marL="0" indent="1030300">
              <a:lnSpc>
                <a:spcPct val="100000"/>
              </a:lnSpc>
            </a:pPr>
            <a:r>
              <a:rPr lang="en-US" altLang="zh-CN" sz="1800" spc="-2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СТЕ</a:t>
            </a:r>
            <a:r>
              <a:rPr lang="en-US" altLang="zh-CN" sz="1800" spc="-1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КЛО</a:t>
            </a:r>
          </a:p>
          <a:p>
            <a:pPr>
              <a:lnSpc>
                <a:spcPts val="5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7629194">
              <a:lnSpc>
                <a:spcPct val="113333"/>
              </a:lnSpc>
            </a:pPr>
            <a:r>
              <a:rPr lang="en-US" altLang="zh-CN" sz="1800" spc="-69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ПЭТ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6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030249">
              <a:lnSpc>
                <a:spcPct val="100000"/>
              </a:lnSpc>
            </a:pPr>
            <a:r>
              <a:rPr lang="en-US" altLang="zh-CN" sz="4800" b="1" spc="170" dirty="0">
                <a:solidFill>
                  <a:srgbClr val="FE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10%</a:t>
            </a:r>
          </a:p>
          <a:p>
            <a:pPr marL="0">
              <a:lnSpc>
                <a:spcPct val="92500"/>
              </a:lnSpc>
            </a:pPr>
            <a:r>
              <a:rPr lang="en-US" altLang="zh-CN" sz="1800" spc="-2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ЧЕРНЫЙ</a:t>
            </a:r>
            <a:r>
              <a:rPr lang="en-US" altLang="zh-CN" sz="180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1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800" spc="-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ЦВЕТНЫЕ</a:t>
            </a:r>
          </a:p>
          <a:p>
            <a:pPr marL="0" indent="1170203">
              <a:lnSpc>
                <a:spcPct val="100000"/>
              </a:lnSpc>
            </a:pPr>
            <a:r>
              <a:rPr lang="en-US" altLang="zh-CN" sz="1800" spc="-4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</a:t>
            </a:r>
            <a:r>
              <a:rPr lang="en-US" altLang="zh-CN" sz="1800" spc="-4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ТАЛЛЫ</a:t>
            </a:r>
          </a:p>
          <a:p>
            <a:pPr marL="0" indent="6793280">
              <a:lnSpc>
                <a:spcPct val="90833"/>
              </a:lnSpc>
            </a:pPr>
            <a:r>
              <a:rPr lang="en-US" altLang="zh-CN" sz="4800" b="1" spc="170" dirty="0">
                <a:solidFill>
                  <a:srgbClr val="71A13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25%</a:t>
            </a:r>
          </a:p>
          <a:p>
            <a:pPr marL="0" indent="6793559">
              <a:lnSpc>
                <a:spcPct val="78333"/>
              </a:lnSpc>
            </a:pPr>
            <a:r>
              <a:rPr lang="en-US" altLang="zh-CN" sz="1800" spc="-2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ОСТАЛЬНЫЕ</a:t>
            </a:r>
            <a:r>
              <a:rPr lang="en-US" altLang="zh-CN" sz="1800" spc="1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ПЛАСТИКИ</a:t>
            </a:r>
          </a:p>
          <a:p>
            <a:pPr marL="0" indent="1872500">
              <a:lnSpc>
                <a:spcPct val="78333"/>
              </a:lnSpc>
            </a:pPr>
            <a:r>
              <a:rPr lang="en-US" altLang="zh-CN" sz="4800" b="1" spc="20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20%</a:t>
            </a:r>
          </a:p>
          <a:p>
            <a:pPr marL="0" indent="1085874">
              <a:lnSpc>
                <a:spcPct val="100000"/>
              </a:lnSpc>
            </a:pPr>
            <a:r>
              <a:rPr lang="en-US" altLang="zh-CN" sz="1800" spc="-4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БУМАГА</a:t>
            </a:r>
            <a:r>
              <a:rPr lang="en-US" altLang="zh-CN" sz="1800" spc="-5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4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800" spc="-1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0" dirty="0">
                <a:solidFill>
                  <a:srgbClr val="6C6C6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КАРТОН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10713" y="-115767"/>
            <a:ext cx="7001450" cy="22529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2395"/>
              </a:lnSpc>
              <a:tabLst>
                <a:tab pos="3443935" algn="l"/>
                <a:tab pos="3443935" algn="l"/>
                <a:tab pos="3443935" algn="l"/>
              </a:tabLst>
            </a:pPr>
            <a:r>
              <a:rPr lang="en-US" altLang="zh-CN" sz="40000" spc="-159" dirty="0">
                <a:solidFill>
                  <a:srgbClr val="FEC903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40000" spc="-175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altLang="zh-CN" sz="40000" spc="-154" dirty="0">
                <a:solidFill>
                  <a:srgbClr val="7CB240"/>
                </a:solidFill>
                <a:latin typeface="Times New Roman"/>
                <a:ea typeface="Times New Roman"/>
              </a:rPr>
              <a:t>25	</a:t>
            </a:r>
            <a:r>
              <a:rPr lang="en-US" altLang="zh-CN" sz="40000" spc="-160" dirty="0">
                <a:solidFill>
                  <a:srgbClr val="FE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758491" y="1799174"/>
            <a:ext cx="1434189" cy="830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4800" b="1" spc="1525" dirty="0">
                <a:solidFill>
                  <a:srgbClr val="FEC903"/>
                </a:solidFill>
                <a:latin typeface="Times New Roman"/>
                <a:ea typeface="Times New Roman"/>
              </a:rPr>
              <a:t>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8848" y="2807208"/>
            <a:ext cx="3209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</a:rPr>
              <a:t>100%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55"/>
          <p:cNvSpPr txBox="1"/>
          <p:nvPr/>
        </p:nvSpPr>
        <p:spPr>
          <a:xfrm>
            <a:off x="144094" y="273932"/>
            <a:ext cx="6560853" cy="5696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6448">
              <a:lnSpc>
                <a:spcPct val="113333"/>
              </a:lnSpc>
            </a:pPr>
            <a:r>
              <a:rPr lang="en-US" altLang="zh-CN" sz="3600" b="1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</a:t>
            </a:r>
            <a:r>
              <a:rPr lang="en-US" altLang="zh-CN" sz="3600" b="1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ОСТИРОВАНИЕ</a:t>
            </a:r>
          </a:p>
          <a:p>
            <a:pPr marL="0" indent="86448">
              <a:lnSpc>
                <a:spcPct val="113333"/>
              </a:lnSpc>
              <a:spcBef>
                <a:spcPts val="279"/>
              </a:spcBef>
            </a:pPr>
            <a:r>
              <a:rPr lang="en-US" altLang="zh-CN" sz="2400" b="1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2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ГЕРМЕТИЧНЫХ</a:t>
            </a:r>
            <a:r>
              <a:rPr lang="en-US" altLang="zh-CN" sz="24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РУКАВАХ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81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95833"/>
              </a:lnSpc>
            </a:pPr>
            <a:r>
              <a:rPr lang="en-US" altLang="zh-CN" sz="2200" b="1" spc="-15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ПРЕИМУЩЕСТВА:</a:t>
            </a:r>
            <a:r>
              <a:rPr lang="en-US" altLang="zh-CN" sz="2200" b="1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5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МИНИМАЛЬНЫЕ</a:t>
            </a:r>
            <a:r>
              <a:rPr lang="en-US" altLang="zh-CN" sz="2200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4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КАПИТАЛЬНЫЕ</a:t>
            </a:r>
            <a:r>
              <a:rPr lang="en-US" altLang="zh-CN" sz="22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ЗАТРАТЫ,</a:t>
            </a:r>
            <a:r>
              <a:rPr lang="en-US" altLang="zh-CN" sz="22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3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ОТСУТСТВИЕ</a:t>
            </a:r>
            <a:r>
              <a:rPr lang="en-US" altLang="zh-CN" sz="22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3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ЗАПАХОВ</a:t>
            </a:r>
            <a:r>
              <a:rPr lang="en-US" altLang="zh-CN" sz="2200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3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</a:t>
            </a:r>
            <a:r>
              <a:rPr lang="en-US" altLang="zh-CN" sz="2200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2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СЧЕТ</a:t>
            </a:r>
            <a:r>
              <a:rPr lang="en-US" altLang="zh-CN" sz="22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8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ГЕРМЕТИЧНОСТИ</a:t>
            </a:r>
            <a:r>
              <a:rPr lang="en-US" altLang="zh-CN" sz="2200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9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МЕШКОВ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6"/>
          <p:cNvSpPr/>
          <p:nvPr/>
        </p:nvSpPr>
        <p:spPr>
          <a:xfrm>
            <a:off x="1250950" y="-234950"/>
            <a:ext cx="133350" cy="247650"/>
          </a:xfrm>
          <a:custGeom>
            <a:avLst/>
            <a:gdLst>
              <a:gd name="connsiteX0" fmla="*/ 120357 w 133350"/>
              <a:gd name="connsiteY0" fmla="*/ 257365 h 247650"/>
              <a:gd name="connsiteX1" fmla="*/ 8724 w 133350"/>
              <a:gd name="connsiteY1" fmla="*/ 1803 h 247650"/>
              <a:gd name="connsiteX2" fmla="*/ 142734 w 133350"/>
              <a:gd name="connsiteY2" fmla="*/ 245541 h 247650"/>
              <a:gd name="connsiteX3" fmla="*/ 120357 w 133350"/>
              <a:gd name="connsiteY3" fmla="*/ 25736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247650">
                <a:moveTo>
                  <a:pt x="120357" y="257365"/>
                </a:moveTo>
                <a:cubicBezTo>
                  <a:pt x="76326" y="174206"/>
                  <a:pt x="39140" y="88773"/>
                  <a:pt x="8724" y="1803"/>
                </a:cubicBezTo>
                <a:cubicBezTo>
                  <a:pt x="57289" y="79908"/>
                  <a:pt x="102069" y="161226"/>
                  <a:pt x="142734" y="245541"/>
                </a:cubicBezTo>
                <a:lnTo>
                  <a:pt x="120357" y="257365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58"/>
          <p:cNvSpPr txBox="1"/>
          <p:nvPr/>
        </p:nvSpPr>
        <p:spPr>
          <a:xfrm>
            <a:off x="195846" y="247668"/>
            <a:ext cx="6999148" cy="2177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600" b="1" spc="-5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</a:t>
            </a:r>
            <a:r>
              <a:rPr lang="en-US" altLang="zh-CN" sz="3600" b="1" spc="-5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ОСТИРОВАНИЕ</a:t>
            </a:r>
          </a:p>
          <a:p>
            <a:pPr>
              <a:lnSpc>
                <a:spcPts val="148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2400" b="1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2400" b="1" spc="-8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ВАННАХ</a:t>
            </a:r>
            <a:r>
              <a:rPr lang="en-US" altLang="zh-CN" sz="2400" b="1" spc="-8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</a:t>
            </a:r>
            <a:r>
              <a:rPr lang="en-US" altLang="zh-CN" sz="2400" b="1" spc="-9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МЕМБРАНОЙ</a:t>
            </a:r>
          </a:p>
          <a:p>
            <a:pPr>
              <a:lnSpc>
                <a:spcPts val="153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3063" hangingPunct="0">
              <a:lnSpc>
                <a:spcPct val="103333"/>
              </a:lnSpc>
            </a:pPr>
            <a:r>
              <a:rPr lang="en-US" altLang="zh-CN" sz="2400" b="1" spc="-17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ПРЕИМУЩЕСТВА:</a:t>
            </a:r>
            <a:r>
              <a:rPr lang="en-US" altLang="zh-CN" sz="2400" b="1" spc="-69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59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НИЗКИЕ</a:t>
            </a:r>
            <a:r>
              <a:rPr lang="en-US" altLang="zh-CN" sz="2400" spc="-7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64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ЭКСПЛУАТАЦИОННЫЕ</a:t>
            </a:r>
            <a:r>
              <a:rPr lang="en-US" altLang="zh-CN" sz="240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5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</a:t>
            </a:r>
            <a:r>
              <a:rPr lang="en-US" altLang="zh-CN" sz="2400" spc="-14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РАТЫ.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232333" y="222621"/>
            <a:ext cx="6381046" cy="1960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</a:t>
            </a:r>
            <a:r>
              <a:rPr lang="en-US" altLang="zh-CN" sz="3600" b="1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ОСТИРОВАНИЕ</a:t>
            </a:r>
          </a:p>
          <a:p>
            <a:pPr marL="0">
              <a:lnSpc>
                <a:spcPct val="100000"/>
              </a:lnSpc>
              <a:spcBef>
                <a:spcPts val="370"/>
              </a:spcBef>
            </a:pPr>
            <a:r>
              <a:rPr lang="en-US" altLang="zh-CN" sz="2400" b="1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2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6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ЗАКРЫТЫХ</a:t>
            </a:r>
            <a:r>
              <a:rPr lang="en-US" altLang="zh-CN" sz="2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ТОННЕЛЯХ</a:t>
            </a:r>
          </a:p>
          <a:p>
            <a:pPr marL="23431" hangingPunct="0">
              <a:lnSpc>
                <a:spcPct val="95416"/>
              </a:lnSpc>
              <a:spcBef>
                <a:spcPts val="270"/>
              </a:spcBef>
            </a:pPr>
            <a:r>
              <a:rPr lang="en-US" altLang="zh-CN" sz="2200" b="1" spc="-15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ПРЕИМУЩЕСТВА:</a:t>
            </a:r>
            <a:r>
              <a:rPr lang="en-US" altLang="zh-CN" sz="2200" b="1" spc="-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5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ВЫСОКАЯ</a:t>
            </a:r>
            <a:r>
              <a:rPr lang="en-US" altLang="zh-CN" sz="2200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ТЕХНОЛОГИЧНОСТЬ</a:t>
            </a:r>
            <a:r>
              <a:rPr lang="en-US" altLang="zh-CN" sz="22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1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ПРОЦЕССА,</a:t>
            </a:r>
            <a:r>
              <a:rPr lang="en-US" altLang="zh-CN" sz="2200" spc="-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1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ОТСУТСТВИЕ</a:t>
            </a:r>
            <a:r>
              <a:rPr lang="en-US" altLang="zh-CN" sz="2200" spc="-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ЗАПАХОВ</a:t>
            </a:r>
            <a:r>
              <a:rPr lang="en-US" altLang="zh-CN" sz="2200" spc="-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0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</a:t>
            </a:r>
            <a:r>
              <a:rPr lang="en-US" altLang="zh-CN" sz="22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11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СЧЕТ</a:t>
            </a:r>
            <a:r>
              <a:rPr lang="en-US" altLang="zh-CN" sz="22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8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ГЕРМЕТИЧНОСТИ</a:t>
            </a:r>
            <a:r>
              <a:rPr lang="en-US" altLang="zh-CN" sz="22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8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ТОННЕЛЕЙ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79" y="0"/>
            <a:ext cx="7482840" cy="68580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891540"/>
            <a:ext cx="457200" cy="4572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1005840"/>
            <a:ext cx="1013460" cy="213360"/>
          </a:xfrm>
          <a:prstGeom prst="rect">
            <a:avLst/>
          </a:prstGeom>
        </p:spPr>
      </p:pic>
      <p:sp>
        <p:nvSpPr>
          <p:cNvPr id="2" name="TextBox 64"/>
          <p:cNvSpPr txBox="1"/>
          <p:nvPr/>
        </p:nvSpPr>
        <p:spPr>
          <a:xfrm>
            <a:off x="457200" y="341484"/>
            <a:ext cx="3744693" cy="2908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000" b="1" spc="-11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</a:t>
            </a:r>
            <a:r>
              <a:rPr lang="en-US" altLang="zh-CN" sz="3000" b="1" spc="-1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ЕССОВАНИЕ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21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10833"/>
              </a:lnSpc>
            </a:pP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ПРОЦЕСС</a:t>
            </a:r>
            <a:r>
              <a:rPr lang="en-US" altLang="zh-CN" sz="1800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ПРЕССОВАНИЯ</a:t>
            </a:r>
            <a:r>
              <a:rPr lang="en-US" altLang="zh-CN" sz="18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УПАКОВКИ</a:t>
            </a:r>
            <a:r>
              <a:rPr lang="en-US" altLang="zh-CN" sz="18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8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8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БРИКЕТЫ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ДЛЯ ТРАНСПОРТИРОВКИ</a:t>
            </a:r>
            <a:r>
              <a:rPr lang="en-US" altLang="zh-CN" sz="1800" spc="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 </a:t>
            </a:r>
            <a:r>
              <a:rPr lang="en-US" altLang="zh-CN" sz="18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ХРАНЕНИЯ</a:t>
            </a:r>
            <a:r>
              <a:rPr lang="en-US" altLang="zh-CN" sz="1800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8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ПОЛИГОНАХ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1219200"/>
            <a:ext cx="6195060" cy="519684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19200"/>
            <a:ext cx="5120640" cy="5196840"/>
          </a:xfrm>
          <a:prstGeom prst="rect">
            <a:avLst/>
          </a:prstGeom>
        </p:spPr>
      </p:pic>
      <p:sp>
        <p:nvSpPr>
          <p:cNvPr id="2" name="TextBox 67"/>
          <p:cNvSpPr txBox="1"/>
          <p:nvPr/>
        </p:nvSpPr>
        <p:spPr>
          <a:xfrm>
            <a:off x="457200" y="341484"/>
            <a:ext cx="5907311" cy="490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ЭКОЛОГИЧЕСКИЙ</a:t>
            </a:r>
            <a:r>
              <a:rPr lang="en-US" altLang="zh-CN" sz="3000" b="1" spc="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СТАНДАРТ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8"/>
          <p:cNvSpPr/>
          <p:nvPr/>
        </p:nvSpPr>
        <p:spPr>
          <a:xfrm>
            <a:off x="10712450" y="2305050"/>
            <a:ext cx="1136650" cy="57150"/>
          </a:xfrm>
          <a:custGeom>
            <a:avLst/>
            <a:gdLst>
              <a:gd name="connsiteX0" fmla="*/ 1147926 w 1136650"/>
              <a:gd name="connsiteY0" fmla="*/ 66480 h 57150"/>
              <a:gd name="connsiteX1" fmla="*/ 466321 w 1136650"/>
              <a:gd name="connsiteY1" fmla="*/ 29334 h 57150"/>
              <a:gd name="connsiteX2" fmla="*/ 21152 w 1136650"/>
              <a:gd name="connsiteY2" fmla="*/ 45084 h 57150"/>
              <a:gd name="connsiteX3" fmla="*/ 15295 w 1136650"/>
              <a:gd name="connsiteY3" fmla="*/ 31581 h 57150"/>
              <a:gd name="connsiteX4" fmla="*/ 412683 w 1136650"/>
              <a:gd name="connsiteY4" fmla="*/ 18803 h 57150"/>
              <a:gd name="connsiteX5" fmla="*/ 1148298 w 1136650"/>
              <a:gd name="connsiteY5" fmla="*/ 62746 h 57150"/>
              <a:gd name="connsiteX6" fmla="*/ 1147926 w 1136650"/>
              <a:gd name="connsiteY6" fmla="*/ 6648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650" h="57150">
                <a:moveTo>
                  <a:pt x="1147926" y="66480"/>
                </a:moveTo>
                <a:cubicBezTo>
                  <a:pt x="921609" y="41704"/>
                  <a:pt x="694124" y="29334"/>
                  <a:pt x="466321" y="29334"/>
                </a:cubicBezTo>
                <a:cubicBezTo>
                  <a:pt x="317984" y="29334"/>
                  <a:pt x="169435" y="34590"/>
                  <a:pt x="21152" y="45084"/>
                </a:cubicBezTo>
                <a:cubicBezTo>
                  <a:pt x="19205" y="40589"/>
                  <a:pt x="17260" y="36076"/>
                  <a:pt x="15295" y="31581"/>
                </a:cubicBezTo>
                <a:cubicBezTo>
                  <a:pt x="147215" y="23094"/>
                  <a:pt x="279772" y="18803"/>
                  <a:pt x="412683" y="18803"/>
                </a:cubicBezTo>
                <a:cubicBezTo>
                  <a:pt x="656850" y="18803"/>
                  <a:pt x="902450" y="33290"/>
                  <a:pt x="1148298" y="62746"/>
                </a:cubicBezTo>
                <a:lnTo>
                  <a:pt x="1147926" y="66480"/>
                </a:lnTo>
                <a:close/>
              </a:path>
            </a:pathLst>
          </a:custGeom>
          <a:solidFill>
            <a:srgbClr val="F8F8F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10712450" y="2292350"/>
            <a:ext cx="1149350" cy="69850"/>
          </a:xfrm>
          <a:custGeom>
            <a:avLst/>
            <a:gdLst>
              <a:gd name="connsiteX0" fmla="*/ 1148298 w 1149350"/>
              <a:gd name="connsiteY0" fmla="*/ 75428 h 69850"/>
              <a:gd name="connsiteX1" fmla="*/ 412683 w 1149350"/>
              <a:gd name="connsiteY1" fmla="*/ 31503 h 69850"/>
              <a:gd name="connsiteX2" fmla="*/ 15296 w 1149350"/>
              <a:gd name="connsiteY2" fmla="*/ 44281 h 69850"/>
              <a:gd name="connsiteX3" fmla="*/ 9317 w 1149350"/>
              <a:gd name="connsiteY3" fmla="*/ 30705 h 69850"/>
              <a:gd name="connsiteX4" fmla="*/ 412683 w 1149350"/>
              <a:gd name="connsiteY4" fmla="*/ 17574 h 69850"/>
              <a:gd name="connsiteX5" fmla="*/ 1149678 w 1149350"/>
              <a:gd name="connsiteY5" fmla="*/ 61573 h 69850"/>
              <a:gd name="connsiteX6" fmla="*/ 1148298 w 1149350"/>
              <a:gd name="connsiteY6" fmla="*/ 75428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350" h="69850">
                <a:moveTo>
                  <a:pt x="1148298" y="75428"/>
                </a:moveTo>
                <a:cubicBezTo>
                  <a:pt x="902451" y="45972"/>
                  <a:pt x="656850" y="31503"/>
                  <a:pt x="412683" y="31503"/>
                </a:cubicBezTo>
                <a:cubicBezTo>
                  <a:pt x="279772" y="31503"/>
                  <a:pt x="147216" y="35794"/>
                  <a:pt x="15296" y="44281"/>
                </a:cubicBezTo>
                <a:cubicBezTo>
                  <a:pt x="13315" y="39731"/>
                  <a:pt x="11334" y="35236"/>
                  <a:pt x="9317" y="30705"/>
                </a:cubicBezTo>
                <a:cubicBezTo>
                  <a:pt x="143288" y="21975"/>
                  <a:pt x="277703" y="17574"/>
                  <a:pt x="412683" y="17574"/>
                </a:cubicBezTo>
                <a:cubicBezTo>
                  <a:pt x="657345" y="17574"/>
                  <a:pt x="903335" y="32061"/>
                  <a:pt x="1149678" y="61573"/>
                </a:cubicBezTo>
                <a:lnTo>
                  <a:pt x="1148298" y="75428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1250950" y="-234950"/>
            <a:ext cx="133350" cy="247650"/>
          </a:xfrm>
          <a:custGeom>
            <a:avLst/>
            <a:gdLst>
              <a:gd name="connsiteX0" fmla="*/ 120357 w 133350"/>
              <a:gd name="connsiteY0" fmla="*/ 257365 h 247650"/>
              <a:gd name="connsiteX1" fmla="*/ 8724 w 133350"/>
              <a:gd name="connsiteY1" fmla="*/ 1803 h 247650"/>
              <a:gd name="connsiteX2" fmla="*/ 142734 w 133350"/>
              <a:gd name="connsiteY2" fmla="*/ 245541 h 247650"/>
              <a:gd name="connsiteX3" fmla="*/ 120357 w 133350"/>
              <a:gd name="connsiteY3" fmla="*/ 25736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247650">
                <a:moveTo>
                  <a:pt x="120357" y="257365"/>
                </a:moveTo>
                <a:cubicBezTo>
                  <a:pt x="76326" y="174206"/>
                  <a:pt x="39140" y="88773"/>
                  <a:pt x="8724" y="1803"/>
                </a:cubicBezTo>
                <a:cubicBezTo>
                  <a:pt x="57289" y="79908"/>
                  <a:pt x="102069" y="161226"/>
                  <a:pt x="142734" y="245541"/>
                </a:cubicBezTo>
                <a:lnTo>
                  <a:pt x="120357" y="257365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236220"/>
            <a:ext cx="11681460" cy="6461760"/>
          </a:xfrm>
          <a:prstGeom prst="rect">
            <a:avLst/>
          </a:prstGeom>
        </p:spPr>
      </p:pic>
      <p:sp>
        <p:nvSpPr>
          <p:cNvPr id="2" name="TextBox 72"/>
          <p:cNvSpPr txBox="1"/>
          <p:nvPr/>
        </p:nvSpPr>
        <p:spPr>
          <a:xfrm>
            <a:off x="457200" y="318344"/>
            <a:ext cx="8850759" cy="294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6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ФИНАНСИРОВАНИЕ</a:t>
            </a:r>
            <a:r>
              <a:rPr lang="en-US" altLang="zh-CN" sz="36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ОБОРУДОВАНИЯ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04"/>
              </a:lnSpc>
            </a:pPr>
            <a:endParaRPr lang="en-US" dirty="0"/>
          </a:p>
          <a:p>
            <a:pPr marL="0" indent="498068">
              <a:lnSpc>
                <a:spcPct val="110833"/>
              </a:lnSpc>
            </a:pPr>
            <a:r>
              <a:rPr lang="en-US" altLang="zh-CN" sz="1800" b="1" spc="5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ФОНД</a:t>
            </a:r>
            <a:r>
              <a:rPr lang="en-US" altLang="zh-CN" sz="1800" b="1" spc="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5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РАЗВИТИЯ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99998" y="3265420"/>
            <a:ext cx="2823934" cy="1702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6090">
              <a:lnSpc>
                <a:spcPct val="113333"/>
              </a:lnSpc>
            </a:pPr>
            <a:r>
              <a:rPr lang="en-US" altLang="zh-CN" sz="1800" b="1" spc="-3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ПРОМЫШЛЕННО</a:t>
            </a:r>
            <a:r>
              <a:rPr lang="en-US" altLang="zh-CN" sz="1800" b="1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СТИ</a:t>
            </a:r>
          </a:p>
          <a:p>
            <a:pPr>
              <a:lnSpc>
                <a:spcPts val="158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600" spc="-10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ЛЬГОТНЫЕ</a:t>
            </a:r>
            <a:r>
              <a:rPr lang="en-US" altLang="zh-CN" sz="1600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1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ЗАЙМЫ</a:t>
            </a:r>
            <a:r>
              <a:rPr lang="en-US" altLang="zh-CN" sz="1600" spc="-3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0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</a:t>
            </a:r>
            <a:r>
              <a:rPr lang="en-US" altLang="zh-CN" sz="1600" spc="-4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1-5%</a:t>
            </a:r>
          </a:p>
          <a:p>
            <a:pPr marL="0" indent="212344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ГОДОВЫХ</a:t>
            </a:r>
            <a:r>
              <a:rPr lang="en-US" altLang="zh-CN" sz="1600" spc="-4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1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1600" spc="-5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1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ОТСРОЧКОЙ</a:t>
            </a:r>
          </a:p>
          <a:p>
            <a:pPr marL="0" indent="274142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0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ВОЗВРАТА</a:t>
            </a:r>
            <a:r>
              <a:rPr lang="en-US" altLang="zh-CN" sz="1600" spc="-5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ОСНОВНОГО</a:t>
            </a:r>
          </a:p>
          <a:p>
            <a:pPr marL="0" indent="628370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ДОЛГА</a:t>
            </a:r>
            <a:r>
              <a:rPr lang="en-US" altLang="zh-CN" sz="1600" spc="-3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9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3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r>
              <a:rPr lang="en-US" altLang="zh-CN" sz="1600" spc="-4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9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ЛЕТ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509414" y="3482404"/>
            <a:ext cx="2643675" cy="172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1931">
              <a:lnSpc>
                <a:spcPct val="100000"/>
              </a:lnSpc>
            </a:pPr>
            <a:r>
              <a:rPr lang="en-US" altLang="zh-CN" sz="1800" b="1" spc="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ЛИЗИ</a:t>
            </a:r>
            <a:r>
              <a:rPr lang="en-US" altLang="zh-CN" sz="1800" b="1" spc="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НГОВЫЕ</a:t>
            </a:r>
          </a:p>
          <a:p>
            <a:pPr marL="0" indent="587831">
              <a:lnSpc>
                <a:spcPct val="100000"/>
              </a:lnSpc>
              <a:spcBef>
                <a:spcPts val="250"/>
              </a:spcBef>
            </a:pPr>
            <a:r>
              <a:rPr lang="en-US" altLang="zh-CN" sz="1800" b="1" spc="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</a:t>
            </a:r>
            <a:r>
              <a:rPr lang="en-US" altLang="zh-CN" sz="1800" b="1" spc="1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НИИ</a:t>
            </a:r>
          </a:p>
          <a:p>
            <a:pPr>
              <a:lnSpc>
                <a:spcPts val="188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285292" hangingPunct="0">
              <a:lnSpc>
                <a:spcPct val="125000"/>
              </a:lnSpc>
            </a:pPr>
            <a:r>
              <a:rPr lang="en-US" altLang="zh-CN" sz="1600" spc="-4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ВЫГОДНЫЕ</a:t>
            </a:r>
            <a:r>
              <a:rPr lang="en-US" altLang="zh-CN" sz="1600" spc="-19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УСЛОВИЯ</a:t>
            </a:r>
            <a:r>
              <a:rPr lang="en-US" altLang="zh-CN" sz="1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ЛИЗИНГА</a:t>
            </a:r>
            <a:r>
              <a:rPr lang="en-US" altLang="zh-CN" sz="1600" spc="-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6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ПАРТНЕРСКИХ</a:t>
            </a:r>
          </a:p>
          <a:p>
            <a:pPr marL="0" indent="624230">
              <a:lnSpc>
                <a:spcPct val="113333"/>
              </a:lnSpc>
            </a:pPr>
            <a:r>
              <a:rPr lang="en-US" altLang="zh-CN" sz="1600" spc="-7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ОТНОШ</a:t>
            </a:r>
            <a:r>
              <a:rPr lang="en-US" altLang="zh-CN" sz="1600" spc="-6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ЕНИЯХ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58289" y="3691835"/>
            <a:ext cx="2327098" cy="2293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53986">
              <a:lnSpc>
                <a:spcPct val="113333"/>
              </a:lnSpc>
            </a:pPr>
            <a:r>
              <a:rPr lang="en-US" altLang="zh-CN" sz="1800" b="1" spc="-6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СБЕР</a:t>
            </a:r>
            <a:r>
              <a:rPr lang="en-US" altLang="zh-CN" sz="1800" b="1" spc="-6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БАНК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82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600" spc="-12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КОРОБОЧНОЕ</a:t>
            </a:r>
            <a:r>
              <a:rPr lang="en-US" altLang="zh-CN" sz="1600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3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РЕШЕНИЕ</a:t>
            </a:r>
          </a:p>
          <a:p>
            <a:pPr marL="0" indent="361810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5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РАЗРАБОТ</a:t>
            </a:r>
            <a:r>
              <a:rPr lang="en-US" altLang="zh-CN" sz="1600" spc="-14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АННОЕ</a:t>
            </a:r>
          </a:p>
          <a:p>
            <a:pPr marL="0" indent="302400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1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600" spc="-4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ПАРТНЕРСТВЕ</a:t>
            </a:r>
            <a:r>
              <a:rPr lang="en-US" altLang="zh-CN" sz="1600" spc="-5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3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</a:p>
          <a:p>
            <a:pPr marL="0" indent="26847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6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КРУПНЕЙШИМ</a:t>
            </a:r>
            <a:r>
              <a:rPr lang="en-US" altLang="zh-CN" sz="1600" spc="-5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6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БАНКОМ</a:t>
            </a:r>
          </a:p>
          <a:p>
            <a:pPr marL="0" indent="769480">
              <a:lnSpc>
                <a:spcPct val="113333"/>
              </a:lnSpc>
              <a:spcBef>
                <a:spcPts val="220"/>
              </a:spcBef>
            </a:pPr>
            <a:r>
              <a:rPr lang="en-US" altLang="zh-CN" sz="1600" spc="-18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</a:t>
            </a:r>
            <a:r>
              <a:rPr lang="en-US" altLang="zh-CN" sz="1600" spc="-17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АНЫ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2598420"/>
            <a:ext cx="4198620" cy="4213860"/>
          </a:xfrm>
          <a:prstGeom prst="rect">
            <a:avLst/>
          </a:prstGeom>
        </p:spPr>
      </p:pic>
      <p:sp>
        <p:nvSpPr>
          <p:cNvPr id="2" name="Freeform 77"/>
          <p:cNvSpPr/>
          <p:nvPr/>
        </p:nvSpPr>
        <p:spPr>
          <a:xfrm>
            <a:off x="11728450" y="527050"/>
            <a:ext cx="19050" cy="5848350"/>
          </a:xfrm>
          <a:custGeom>
            <a:avLst/>
            <a:gdLst>
              <a:gd name="connsiteX0" fmla="*/ 6477 w 19050"/>
              <a:gd name="connsiteY0" fmla="*/ 18554 h 5848350"/>
              <a:gd name="connsiteX1" fmla="*/ 6477 w 19050"/>
              <a:gd name="connsiteY1" fmla="*/ 5848413 h 58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848350">
                <a:moveTo>
                  <a:pt x="6477" y="18554"/>
                </a:moveTo>
                <a:lnTo>
                  <a:pt x="6477" y="5848413"/>
                </a:lnTo>
              </a:path>
            </a:pathLst>
          </a:custGeom>
          <a:ln w="12700">
            <a:solidFill>
              <a:srgbClr val="4B4C4E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4756150" y="6381750"/>
            <a:ext cx="6940550" cy="19050"/>
          </a:xfrm>
          <a:custGeom>
            <a:avLst/>
            <a:gdLst>
              <a:gd name="connsiteX0" fmla="*/ 6940575 w 6940550"/>
              <a:gd name="connsiteY0" fmla="*/ 12700 h 19050"/>
              <a:gd name="connsiteX1" fmla="*/ 9004 w 6940550"/>
              <a:gd name="connsiteY1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0550" h="19050">
                <a:moveTo>
                  <a:pt x="6940575" y="12700"/>
                </a:moveTo>
                <a:lnTo>
                  <a:pt x="9004" y="12700"/>
                </a:lnTo>
              </a:path>
            </a:pathLst>
          </a:custGeom>
          <a:ln w="12700">
            <a:solidFill>
              <a:srgbClr val="4B4C4E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4730750" y="463550"/>
            <a:ext cx="19050" cy="5886450"/>
          </a:xfrm>
          <a:custGeom>
            <a:avLst/>
            <a:gdLst>
              <a:gd name="connsiteX0" fmla="*/ 15316 w 19050"/>
              <a:gd name="connsiteY0" fmla="*/ 5892874 h 5886450"/>
              <a:gd name="connsiteX1" fmla="*/ 15316 w 19050"/>
              <a:gd name="connsiteY1" fmla="*/ 18997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886450">
                <a:moveTo>
                  <a:pt x="15316" y="5892874"/>
                </a:moveTo>
                <a:lnTo>
                  <a:pt x="15316" y="18997"/>
                </a:lnTo>
              </a:path>
            </a:pathLst>
          </a:custGeom>
          <a:ln w="12700">
            <a:solidFill>
              <a:srgbClr val="4B4C4E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4768850" y="450850"/>
            <a:ext cx="1047750" cy="19050"/>
          </a:xfrm>
          <a:custGeom>
            <a:avLst/>
            <a:gdLst>
              <a:gd name="connsiteX0" fmla="*/ 14820 w 1047750"/>
              <a:gd name="connsiteY0" fmla="*/ 12700 h 19050"/>
              <a:gd name="connsiteX1" fmla="*/ 1049197 w 1047750"/>
              <a:gd name="connsiteY1" fmla="*/ 1270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0" h="19050">
                <a:moveTo>
                  <a:pt x="14820" y="12700"/>
                </a:moveTo>
                <a:lnTo>
                  <a:pt x="1049197" y="12700"/>
                </a:lnTo>
              </a:path>
            </a:pathLst>
          </a:custGeom>
          <a:ln w="12700">
            <a:solidFill>
              <a:srgbClr val="4B4C4E">
                <a:alpha val="100000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40" y="487680"/>
            <a:ext cx="2346960" cy="5676900"/>
          </a:xfrm>
          <a:prstGeom prst="rect">
            <a:avLst/>
          </a:prstGeom>
        </p:spPr>
      </p:pic>
      <p:sp>
        <p:nvSpPr>
          <p:cNvPr id="3" name="TextBox 82"/>
          <p:cNvSpPr txBox="1"/>
          <p:nvPr/>
        </p:nvSpPr>
        <p:spPr>
          <a:xfrm>
            <a:off x="457200" y="322434"/>
            <a:ext cx="4146044" cy="2139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000" b="1" spc="-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ПРОБЛЕМЫ</a:t>
            </a:r>
            <a:r>
              <a:rPr lang="en-US" altLang="zh-CN" sz="3000" b="1" spc="-3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0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ВЫБОРА </a:t>
            </a:r>
            <a:r>
              <a:rPr lang="en-US" altLang="zh-CN" sz="3000" b="1" spc="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ПОДРЯ</a:t>
            </a:r>
            <a:r>
              <a:rPr lang="en-US" altLang="zh-CN" sz="3000" b="1" spc="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ДЧИКА</a:t>
            </a:r>
          </a:p>
          <a:p>
            <a:pPr>
              <a:lnSpc>
                <a:spcPts val="88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79248" hangingPunct="0">
              <a:lnSpc>
                <a:spcPct val="104999"/>
              </a:lnSpc>
            </a:pPr>
            <a:r>
              <a:rPr lang="en-US" altLang="zh-CN" sz="2400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2400" spc="-27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СТРОИТЕЛЬСТВА</a:t>
            </a:r>
            <a:r>
              <a:rPr lang="en-US" altLang="zh-CN" sz="24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ОБЪЕКТА</a:t>
            </a:r>
            <a:r>
              <a:rPr lang="en-US" altLang="zh-CN" sz="2400" spc="-27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ОБРАЩЕНИЯ</a:t>
            </a:r>
            <a:r>
              <a:rPr lang="en-US" altLang="zh-CN" sz="24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2400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2400" spc="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556059" y="2207566"/>
            <a:ext cx="552704" cy="3456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25833"/>
              </a:lnSpc>
            </a:pPr>
            <a:r>
              <a:rPr lang="en-US" altLang="zh-CN" sz="6000" b="1" spc="-300" dirty="0">
                <a:solidFill>
                  <a:srgbClr val="4B4C4E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6000" b="1" dirty="0">
                <a:solidFill>
                  <a:srgbClr val="4B4C4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b="1" spc="-300" dirty="0">
                <a:solidFill>
                  <a:srgbClr val="4B4C4E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6000" b="1" dirty="0">
                <a:solidFill>
                  <a:srgbClr val="4B4C4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b="1" spc="505" dirty="0">
                <a:solidFill>
                  <a:srgbClr val="4B4C4E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096063" y="381589"/>
            <a:ext cx="4748216" cy="4980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0837" hangingPunct="0">
              <a:lnSpc>
                <a:spcPct val="106250"/>
              </a:lnSpc>
            </a:pPr>
            <a:r>
              <a:rPr lang="en-US" altLang="zh-CN" sz="2400" b="1" spc="-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2400" b="1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ЭТОГО</a:t>
            </a:r>
            <a:r>
              <a:rPr lang="en-US" altLang="zh-CN" sz="2400" b="1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spc="-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ВЫБОРА</a:t>
            </a:r>
            <a:r>
              <a:rPr lang="en-US" altLang="zh-CN" sz="2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2400" b="1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</a:t>
            </a:r>
            <a:r>
              <a:rPr lang="en-US" altLang="zh-CN" sz="2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АВИСИТ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72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07500"/>
              </a:lnSpc>
            </a:pPr>
            <a:r>
              <a:rPr lang="en-US" altLang="zh-CN" sz="1400" b="1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ТЕХНОЛОГИЯ,</a:t>
            </a:r>
            <a:r>
              <a:rPr lang="en-US" altLang="zh-CN" sz="1400" b="1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КОТОРАЯ</a:t>
            </a:r>
            <a:r>
              <a:rPr lang="en-US" altLang="zh-CN" sz="1400" b="1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БУДЕТ</a:t>
            </a:r>
            <a:r>
              <a:rPr lang="en-US" altLang="zh-CN" sz="1400" b="1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ПРИСУТСТВОВАТЬ</a:t>
            </a: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b="1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КОМПЛЕКСЕ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СХЕМА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ОБРАЩЕНИЯ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ОТХОДАМИ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2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07500"/>
              </a:lnSpc>
            </a:pPr>
            <a:r>
              <a:rPr lang="en-US" altLang="zh-CN" sz="1400" b="1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ЭФФЕКТИВНОСТЬ</a:t>
            </a:r>
            <a:r>
              <a:rPr lang="en-US" altLang="zh-CN" sz="1400" b="1" spc="-15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КОМПЛЕКСА</a:t>
            </a: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КОЛИЧЕСТВО</a:t>
            </a:r>
            <a:r>
              <a:rPr lang="en-US" altLang="zh-CN" sz="1400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ФРАКЦИЙ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ОТБИРАЕМЫХ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4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1400" b="1" spc="-2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ГЛУБИНА</a:t>
            </a:r>
            <a:r>
              <a:rPr lang="en-US" altLang="zh-CN" sz="1400" b="1" spc="34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СОРТИРОВКИ</a:t>
            </a:r>
          </a:p>
          <a:p>
            <a:pPr marL="0" hangingPunct="0">
              <a:lnSpc>
                <a:spcPct val="107500"/>
              </a:lnSpc>
            </a:pP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КАКОЕ</a:t>
            </a:r>
            <a:r>
              <a:rPr lang="en-US" altLang="zh-CN" sz="1400" spc="-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КОЛИЧЕСТВО</a:t>
            </a:r>
            <a:r>
              <a:rPr lang="en-US" altLang="zh-CN" sz="1400" spc="-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НЕОТОБРАННОГО</a:t>
            </a:r>
            <a:r>
              <a:rPr lang="en-US" altLang="zh-CN" sz="1400" spc="-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МУСОРА</a:t>
            </a:r>
            <a:r>
              <a:rPr lang="en-US" altLang="zh-CN" sz="1400" spc="-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КАКИМ</a:t>
            </a:r>
            <a:r>
              <a:rPr lang="en-US" altLang="zh-CN" sz="1400" spc="-1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ПРИЧИНАМ</a:t>
            </a:r>
            <a:r>
              <a:rPr lang="en-US" altLang="zh-CN" sz="1400" spc="-1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ОТПРАВЛЯЕТСЯ</a:t>
            </a:r>
            <a:r>
              <a:rPr lang="en-US" altLang="zh-CN" sz="1400" spc="-10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-15" dirty="0">
                <a:solidFill>
                  <a:srgbClr val="70584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ЗАХОРОНЕНИЕ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86"/>
          <p:cNvSpPr txBox="1"/>
          <p:nvPr/>
        </p:nvSpPr>
        <p:spPr>
          <a:xfrm>
            <a:off x="502572" y="1030420"/>
            <a:ext cx="4931931" cy="19731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8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ГЛАВНЫЕ</a:t>
            </a:r>
            <a:r>
              <a:rPr lang="en-US" altLang="zh-CN" sz="3600" b="1" spc="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КРИТЕРИИ</a:t>
            </a:r>
          </a:p>
          <a:p>
            <a:pPr marL="0" indent="390448">
              <a:lnSpc>
                <a:spcPct val="100000"/>
              </a:lnSpc>
            </a:pPr>
            <a:r>
              <a:rPr lang="en-US" altLang="zh-CN" sz="3600" b="1" spc="-9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ВЫБОРА</a:t>
            </a:r>
            <a:r>
              <a:rPr lang="en-US" altLang="zh-CN" sz="3600" b="1" spc="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8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ПАРТНЕРА</a:t>
            </a:r>
          </a:p>
          <a:p>
            <a:pPr>
              <a:lnSpc>
                <a:spcPts val="94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673306">
              <a:lnSpc>
                <a:spcPct val="100000"/>
              </a:lnSpc>
            </a:pPr>
            <a:r>
              <a:rPr lang="en-US" altLang="zh-CN" sz="2400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2400" spc="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СТРОИТЕЛЬСТВА</a:t>
            </a:r>
          </a:p>
          <a:p>
            <a:pPr marL="0" indent="684535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ОБЪЕКТА</a:t>
            </a:r>
            <a:r>
              <a:rPr lang="en-US" altLang="zh-CN" sz="2400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ОБРАЩЕНИЯ</a:t>
            </a:r>
            <a:r>
              <a:rPr lang="en-US" altLang="zh-CN" sz="2400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2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770611" y="1169984"/>
            <a:ext cx="4614377" cy="343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500"/>
              </a:lnSpc>
            </a:pPr>
            <a:r>
              <a:rPr lang="en-US" altLang="zh-CN" sz="1400" b="1" spc="-4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ОПЫТ</a:t>
            </a:r>
            <a:r>
              <a:rPr lang="en-US" altLang="zh-CN" sz="14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РАБОТЫ</a:t>
            </a:r>
            <a:r>
              <a:rPr lang="en-US" altLang="zh-CN" sz="14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КОМПАНИИ</a:t>
            </a:r>
            <a:r>
              <a:rPr lang="en-US" altLang="zh-CN" sz="14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СФЕРЕ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ПРОЕКТИРОВАНИЯ</a:t>
            </a: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СТРОИТЕЛЬСТВА</a:t>
            </a:r>
            <a:r>
              <a:rPr lang="en-US" altLang="zh-CN" sz="14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ОБЪЕКТОВ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ОБРАЩЕНИЯ</a:t>
            </a:r>
            <a:r>
              <a:rPr lang="en-US" altLang="zh-CN" sz="1400" b="1" spc="-1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1400" b="1" spc="-10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ОТХОДАМИ.</a:t>
            </a:r>
          </a:p>
          <a:p>
            <a:pPr>
              <a:lnSpc>
                <a:spcPts val="177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07500"/>
              </a:lnSpc>
            </a:pPr>
            <a:r>
              <a:rPr lang="en-US" altLang="zh-CN" sz="14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ИЗДЕРЖКИ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СОДЕРЖАНИЕ</a:t>
            </a:r>
            <a:r>
              <a:rPr lang="en-US" altLang="zh-CN" sz="14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КОМПЛЕКСА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(ЭНЕРГОЗАТРАТЫ,</a:t>
            </a:r>
            <a:r>
              <a:rPr lang="en-US" altLang="zh-CN" sz="1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ОТОПЛЕНИЕ,</a:t>
            </a:r>
            <a:r>
              <a:rPr lang="en-US" altLang="zh-CN" sz="1400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</a:t>
            </a:r>
            <a:r>
              <a:rPr lang="en-US" altLang="zh-CN" sz="1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ТАК</a:t>
            </a:r>
            <a:r>
              <a:rPr lang="en-US" altLang="zh-CN" sz="1400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8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ЖЕ</a:t>
            </a:r>
            <a:r>
              <a:rPr lang="en-US" altLang="zh-CN" sz="1400" spc="-3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КОЛИЧЕСТВО</a:t>
            </a:r>
            <a:r>
              <a:rPr lang="en-US" altLang="zh-CN" sz="14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ПЕРСОНАЛА,</a:t>
            </a:r>
            <a:r>
              <a:rPr lang="en-US" altLang="zh-CN" sz="1400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КОТОРЫЙ</a:t>
            </a:r>
            <a:r>
              <a:rPr lang="en-US" altLang="zh-CN" sz="1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РАБОТАЕТ</a:t>
            </a:r>
            <a:r>
              <a:rPr lang="en-US" altLang="zh-CN" sz="1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КОМПЛЕКСЕ)</a:t>
            </a:r>
          </a:p>
          <a:p>
            <a:pPr>
              <a:lnSpc>
                <a:spcPts val="171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ГАРАНТИЯ</a:t>
            </a: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ОБОРУДОВАНИЕ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49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НАЛИЧИЕ</a:t>
            </a:r>
            <a:r>
              <a:rPr lang="en-US" altLang="zh-CN" sz="14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СЕРВИСНОЙ</a:t>
            </a:r>
            <a:r>
              <a:rPr lang="en-US" altLang="zh-CN" sz="14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СЛУЖБЫ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49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НАЛИЧИЕ СОБСТВЕННОГО</a:t>
            </a:r>
            <a:r>
              <a:rPr lang="en-US" altLang="zh-CN" sz="14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12199620" cy="6766559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40054" y="318344"/>
            <a:ext cx="9984464" cy="4495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9752">
              <a:lnSpc>
                <a:spcPct val="113333"/>
              </a:lnSpc>
            </a:pPr>
            <a:r>
              <a:rPr lang="en-US" altLang="zh-CN" sz="3600" b="1" spc="-5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РЕФОРМА</a:t>
            </a:r>
            <a:r>
              <a:rPr lang="en-US" altLang="zh-CN" sz="36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44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18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1800" b="1" spc="22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января</a:t>
            </a:r>
            <a:r>
              <a:rPr lang="en-US" altLang="zh-CN" sz="1800" b="1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2019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года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полностью</a:t>
            </a:r>
            <a:r>
              <a:rPr lang="en-US" altLang="zh-CN" sz="1800" b="1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вступил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действие</a:t>
            </a:r>
            <a:r>
              <a:rPr lang="en-US" altLang="zh-CN" sz="1800" b="1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Федеральный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закон</a:t>
            </a:r>
            <a:r>
              <a:rPr lang="en-US" altLang="zh-CN" sz="1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2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</a:t>
            </a:r>
            <a:r>
              <a:rPr lang="en-US" altLang="zh-CN" sz="1800" b="1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89-ФЗ</a:t>
            </a:r>
          </a:p>
          <a:p>
            <a:pPr>
              <a:lnSpc>
                <a:spcPts val="171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1400" b="1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07.06.18г.,</a:t>
            </a:r>
            <a:r>
              <a:rPr lang="en-US" altLang="zh-CN" sz="1400" b="1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Путин</a:t>
            </a:r>
            <a:r>
              <a:rPr lang="en-US" altLang="zh-CN" sz="1400" b="1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В.В.: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-"Мы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должны</a:t>
            </a:r>
            <a:r>
              <a:rPr lang="en-US" altLang="zh-CN" sz="1400" spc="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кардинально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изменить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ситуацию.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400" spc="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года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мы</a:t>
            </a:r>
            <a:r>
              <a:rPr lang="en-US" altLang="zh-CN" sz="1400" spc="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должны</a:t>
            </a:r>
            <a:r>
              <a:rPr lang="en-US" altLang="zh-CN" sz="1400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построить</a:t>
            </a:r>
          </a:p>
          <a:p>
            <a:pPr marL="0">
              <a:lnSpc>
                <a:spcPct val="100000"/>
              </a:lnSpc>
            </a:pPr>
            <a:r>
              <a:rPr lang="en-US" altLang="zh-CN" sz="2800" b="1" spc="1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200</a:t>
            </a:r>
            <a:r>
              <a:rPr lang="en-US" altLang="zh-CN" sz="2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заводов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9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утилизацию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отходов.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1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вся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программа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рассчитана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строительство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1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238</a:t>
            </a:r>
            <a:r>
              <a:rPr lang="en-US" altLang="zh-CN" sz="2800" b="1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заводов".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28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95416"/>
              </a:lnSpc>
            </a:pPr>
            <a:r>
              <a:rPr lang="en-US" altLang="zh-CN" sz="1400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Европейское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оборудование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11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своим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характеристикам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подходит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работы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условиях</a:t>
            </a:r>
            <a:r>
              <a:rPr lang="en-US" altLang="zh-CN" sz="1400" spc="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Российских</a:t>
            </a:r>
            <a:r>
              <a:rPr lang="en-US" altLang="zh-CN" sz="1400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климатических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условий</a:t>
            </a:r>
            <a:r>
              <a:rPr lang="en-US" altLang="zh-CN" sz="1400" spc="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lnSpc>
                <a:spcPts val="140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01250"/>
              </a:lnSpc>
            </a:pPr>
            <a:r>
              <a:rPr lang="en-US" altLang="zh-CN" sz="1700" b="1" spc="17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Строительство</a:t>
            </a:r>
            <a:r>
              <a:rPr lang="en-US" altLang="zh-CN" sz="1700" b="1" spc="8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700" b="1" spc="19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перерабатывающих</a:t>
            </a:r>
            <a:r>
              <a:rPr lang="en-US" altLang="zh-CN" sz="1700" b="1" spc="8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700" b="1" spc="2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7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700" b="1" spc="20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сортировочных</a:t>
            </a:r>
            <a:r>
              <a:rPr lang="en-US" altLang="zh-CN" sz="1700" b="1" spc="1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700" b="1" spc="17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заводов,</a:t>
            </a:r>
            <a:r>
              <a:rPr lang="en-US" altLang="zh-CN" sz="1700" b="1" spc="12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700" b="1" spc="20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преимущественно</a:t>
            </a:r>
            <a:r>
              <a:rPr lang="en-US" altLang="zh-CN" sz="17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700" b="1" spc="18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российского</a:t>
            </a:r>
            <a:r>
              <a:rPr lang="en-US" altLang="zh-CN" sz="1700" b="1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700" b="1" spc="18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производства.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59" y="0"/>
            <a:ext cx="5585460" cy="6858000"/>
          </a:xfrm>
          <a:prstGeom prst="rect">
            <a:avLst/>
          </a:prstGeom>
        </p:spPr>
      </p:pic>
      <p:sp>
        <p:nvSpPr>
          <p:cNvPr id="2" name="Freeform 89"/>
          <p:cNvSpPr/>
          <p:nvPr/>
        </p:nvSpPr>
        <p:spPr>
          <a:xfrm>
            <a:off x="4819650" y="2914650"/>
            <a:ext cx="298450" cy="57150"/>
          </a:xfrm>
          <a:custGeom>
            <a:avLst/>
            <a:gdLst>
              <a:gd name="connsiteX0" fmla="*/ 28879 w 298450"/>
              <a:gd name="connsiteY0" fmla="*/ 27304 h 57150"/>
              <a:gd name="connsiteX1" fmla="*/ 307556 w 298450"/>
              <a:gd name="connsiteY1" fmla="*/ 27304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450" h="57150">
                <a:moveTo>
                  <a:pt x="28879" y="27304"/>
                </a:moveTo>
                <a:lnTo>
                  <a:pt x="307556" y="27304"/>
                </a:lnTo>
              </a:path>
            </a:pathLst>
          </a:custGeom>
          <a:ln w="38100">
            <a:solidFill>
              <a:srgbClr val="3561A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5264150" y="1733550"/>
            <a:ext cx="57150" cy="2292350"/>
          </a:xfrm>
          <a:custGeom>
            <a:avLst/>
            <a:gdLst>
              <a:gd name="connsiteX0" fmla="*/ 26962 w 57150"/>
              <a:gd name="connsiteY0" fmla="*/ 2300770 h 2292350"/>
              <a:gd name="connsiteX1" fmla="*/ 26962 w 57150"/>
              <a:gd name="connsiteY1" fmla="*/ 23558 h 22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292350">
                <a:moveTo>
                  <a:pt x="26962" y="2300770"/>
                </a:moveTo>
                <a:lnTo>
                  <a:pt x="26962" y="23558"/>
                </a:lnTo>
              </a:path>
            </a:pathLst>
          </a:custGeom>
          <a:ln w="38100">
            <a:solidFill>
              <a:srgbClr val="3561A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5530850" y="1670050"/>
            <a:ext cx="946150" cy="57150"/>
          </a:xfrm>
          <a:custGeom>
            <a:avLst/>
            <a:gdLst>
              <a:gd name="connsiteX0" fmla="*/ 20167 w 946150"/>
              <a:gd name="connsiteY0" fmla="*/ 28676 h 57150"/>
              <a:gd name="connsiteX1" fmla="*/ 947547 w 946150"/>
              <a:gd name="connsiteY1" fmla="*/ 2867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6150" h="57150">
                <a:moveTo>
                  <a:pt x="20167" y="28676"/>
                </a:moveTo>
                <a:lnTo>
                  <a:pt x="947547" y="28676"/>
                </a:lnTo>
              </a:path>
            </a:pathLst>
          </a:custGeom>
          <a:ln w="38100">
            <a:solidFill>
              <a:srgbClr val="3561A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5518150" y="4121150"/>
            <a:ext cx="946150" cy="57150"/>
          </a:xfrm>
          <a:custGeom>
            <a:avLst/>
            <a:gdLst>
              <a:gd name="connsiteX0" fmla="*/ 30518 w 946150"/>
              <a:gd name="connsiteY0" fmla="*/ 29946 h 57150"/>
              <a:gd name="connsiteX1" fmla="*/ 957898 w 946150"/>
              <a:gd name="connsiteY1" fmla="*/ 2994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6150" h="57150">
                <a:moveTo>
                  <a:pt x="30518" y="29946"/>
                </a:moveTo>
                <a:lnTo>
                  <a:pt x="957898" y="29946"/>
                </a:lnTo>
              </a:path>
            </a:pathLst>
          </a:custGeom>
          <a:ln w="38100">
            <a:solidFill>
              <a:srgbClr val="3561A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912620"/>
            <a:ext cx="3985260" cy="3840479"/>
          </a:xfrm>
          <a:prstGeom prst="rect">
            <a:avLst/>
          </a:prstGeom>
        </p:spPr>
      </p:pic>
      <p:sp>
        <p:nvSpPr>
          <p:cNvPr id="3" name="TextBox 94"/>
          <p:cNvSpPr txBox="1"/>
          <p:nvPr/>
        </p:nvSpPr>
        <p:spPr>
          <a:xfrm>
            <a:off x="457200" y="318344"/>
            <a:ext cx="11125065" cy="588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  <a:tabLst>
                <a:tab pos="7914563" algn="l"/>
              </a:tabLst>
            </a:pPr>
            <a:r>
              <a:rPr lang="en-US" altLang="zh-CN" sz="36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</a:t>
            </a:r>
            <a:r>
              <a:rPr lang="en-US" altLang="zh-CN" sz="3600" b="1" spc="25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КОМПАНИИ	</a:t>
            </a:r>
            <a:r>
              <a:rPr lang="en-US" altLang="zh-CN" sz="18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СПРОЕКТИРОВАНО</a:t>
            </a:r>
            <a:r>
              <a:rPr lang="en-US" altLang="zh-CN" sz="18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331403" y="1856824"/>
            <a:ext cx="1805266" cy="392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2400" b="1" spc="-6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</a:t>
            </a:r>
            <a:r>
              <a:rPr lang="en-US" altLang="zh-CN" sz="2400" b="1" spc="-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ЕКТОВ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57200" y="3379949"/>
            <a:ext cx="3161281" cy="2906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859">
              <a:lnSpc>
                <a:spcPct val="113333"/>
              </a:lnSpc>
            </a:pPr>
            <a:r>
              <a:rPr lang="en-US" altLang="zh-CN" sz="1800" b="1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</a:t>
            </a:r>
            <a:r>
              <a:rPr lang="en-US" altLang="zh-CN" sz="1800" b="1" spc="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ОСНОВАНИЯ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75"/>
              </a:lnSpc>
            </a:pPr>
            <a:endParaRPr lang="en-US" dirty="0"/>
          </a:p>
          <a:p>
            <a:pPr marL="0" hangingPunct="0">
              <a:lnSpc>
                <a:spcPct val="108333"/>
              </a:lnSpc>
            </a:pP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ЕЖЕГОДНО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ОБОРУДОВАНИИ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ЭКОМАШГРУПП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СОРТИРУЕТСЯ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</a:p>
          <a:p>
            <a:pPr>
              <a:lnSpc>
                <a:spcPts val="59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20400" hangingPunct="0">
              <a:lnSpc>
                <a:spcPct val="108749"/>
              </a:lnSpc>
            </a:pP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МЛН</a:t>
            </a:r>
            <a:r>
              <a:rPr lang="en-US" altLang="zh-CN" sz="1400" b="1" spc="-8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</a:t>
            </a:r>
            <a:r>
              <a:rPr lang="en-US" altLang="zh-CN" sz="1400" b="1" spc="-8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</a:t>
            </a:r>
            <a:r>
              <a:rPr lang="en-US" altLang="zh-CN" sz="1400" spc="-10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ЭТО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 В ГОД</a:t>
            </a:r>
            <a:r>
              <a:rPr lang="en-US" altLang="zh-CN" sz="1400" b="1" spc="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</a:p>
          <a:p>
            <a:pPr marL="0" hangingPunct="0">
              <a:lnSpc>
                <a:spcPct val="108333"/>
              </a:lnSpc>
              <a:spcBef>
                <a:spcPts val="259"/>
              </a:spcBef>
            </a:pP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400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ВСЕГО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СОРТИРУЕМОГО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МУСОРА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РОССИИ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424112" y="2617466"/>
            <a:ext cx="2289208" cy="2737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b="1" spc="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</a:t>
            </a:r>
            <a:r>
              <a:rPr lang="en-US" altLang="zh-CN" sz="1800" b="1" spc="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ЗВЕДЕНО</a:t>
            </a:r>
            <a:r>
              <a:rPr lang="en-US" altLang="zh-CN" sz="18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</a:t>
            </a:r>
            <a:r>
              <a:rPr lang="en-US" altLang="zh-CN" sz="1800" b="1" spc="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УДОВАНИЯ</a:t>
            </a:r>
            <a:r>
              <a:rPr lang="en-US" altLang="zh-CN" sz="18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ДЛЯ</a:t>
            </a:r>
            <a:r>
              <a:rPr lang="en-US" altLang="zh-CN" sz="1800" b="1" spc="-1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  <a:r>
              <a:rPr lang="en-US" altLang="zh-CN" sz="1800" b="1" spc="-10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ЧЕМ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1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11099">
              <a:lnSpc>
                <a:spcPct val="100000"/>
              </a:lnSpc>
            </a:pPr>
            <a:r>
              <a:rPr lang="en-US" altLang="zh-CN" sz="1800" b="1" spc="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</a:t>
            </a:r>
            <a:r>
              <a:rPr lang="en-US" altLang="zh-CN" sz="1800" b="1" spc="6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ИЙ</a:t>
            </a:r>
          </a:p>
          <a:p>
            <a:pPr marL="0" indent="111099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СОРТИРОВКИ</a:t>
            </a:r>
            <a:r>
              <a:rPr lang="en-US" altLang="zh-CN" sz="1800" b="1" spc="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99"/>
          <p:cNvSpPr txBox="1"/>
          <p:nvPr/>
        </p:nvSpPr>
        <p:spPr>
          <a:xfrm>
            <a:off x="457200" y="225769"/>
            <a:ext cx="3690211" cy="4794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6000" b="1" spc="83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b="1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РЕСУРСЫ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3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304495">
              <a:lnSpc>
                <a:spcPct val="113333"/>
              </a:lnSpc>
            </a:pPr>
            <a:r>
              <a:rPr lang="en-US" altLang="zh-CN" sz="24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ОБЩИЙ</a:t>
            </a:r>
            <a:r>
              <a:rPr lang="en-US" altLang="zh-CN" sz="24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ШТАТ</a:t>
            </a:r>
            <a:r>
              <a:rPr lang="en-US" altLang="zh-CN" sz="24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ГРУППЫ</a:t>
            </a:r>
          </a:p>
          <a:p>
            <a:pPr marL="0" indent="868680">
              <a:lnSpc>
                <a:spcPct val="113333"/>
              </a:lnSpc>
              <a:spcBef>
                <a:spcPts val="334"/>
              </a:spcBef>
            </a:pPr>
            <a:r>
              <a:rPr lang="en-US" altLang="zh-CN" sz="24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КОМПАНИЙ</a:t>
            </a:r>
            <a:r>
              <a:rPr lang="en-US" altLang="zh-CN" sz="2400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41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196949">
              <a:lnSpc>
                <a:spcPct val="113333"/>
              </a:lnSpc>
            </a:pPr>
            <a:r>
              <a:rPr lang="en-US" altLang="zh-CN" sz="24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СОТРУДНИК</a:t>
            </a:r>
            <a:r>
              <a:rPr lang="en-US" altLang="zh-CN" sz="24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ОВ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127455" y="392170"/>
            <a:ext cx="4540960" cy="2286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19201" hangingPunct="0">
              <a:lnSpc>
                <a:spcPct val="111249"/>
              </a:lnSpc>
            </a:pPr>
            <a:r>
              <a:rPr lang="en-US" altLang="zh-CN" sz="1800" spc="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</a:t>
            </a:r>
            <a:r>
              <a:rPr lang="en-US" altLang="zh-CN" sz="1800" spc="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РОИЗВОДСТВО</a:t>
            </a:r>
            <a:r>
              <a:rPr lang="en-US" altLang="zh-CN" sz="18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МЕТАЛЛОКО</a:t>
            </a:r>
            <a:r>
              <a:rPr lang="en-US" altLang="zh-CN" sz="1800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НСТРУКЦИЙ,</a:t>
            </a:r>
            <a:r>
              <a:rPr lang="en-US" altLang="zh-CN" sz="18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СТРОИТЕЛЬСТВО,</a:t>
            </a:r>
            <a:r>
              <a:rPr lang="en-US" altLang="zh-CN" sz="1800" spc="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МОНТАЖ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6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11666"/>
              </a:lnSpc>
            </a:pPr>
            <a:r>
              <a:rPr lang="en-US" altLang="zh-CN" sz="18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8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ШТАТЕ</a:t>
            </a:r>
            <a:r>
              <a:rPr lang="en-US" altLang="zh-CN" sz="18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КОМПАНИИ</a:t>
            </a:r>
            <a:r>
              <a:rPr lang="en-US" altLang="zh-CN" sz="18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3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ЭКОМАШГРУПП</a:t>
            </a:r>
            <a:r>
              <a:rPr lang="en-US" altLang="zh-CN" sz="18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ИНЖИНИРИНГ И ОБОРУДОВАНИЕ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5701512" y="5749230"/>
            <a:ext cx="3931521" cy="7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4800" b="1" spc="8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</a:t>
            </a:r>
            <a:r>
              <a:rPr lang="en-US" altLang="zh-CN" sz="4800" b="1" spc="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US" altLang="zh-CN" sz="1800" spc="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ПРОЕКТНАЯ</a:t>
            </a:r>
            <a:r>
              <a:rPr lang="en-US" altLang="zh-CN" sz="1800" spc="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КОМПАНИЯ</a:t>
            </a:r>
          </a:p>
        </p:txBody>
      </p:sp>
      <p:sp>
        <p:nvSpPr>
          <p:cNvPr id="102" name="TextBox 102"/>
          <p:cNvSpPr txBox="1"/>
          <p:nvPr/>
        </p:nvSpPr>
        <p:spPr>
          <a:xfrm rot="16200000">
            <a:off x="7339175" y="479698"/>
            <a:ext cx="593428" cy="294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1800" b="1" spc="-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</a:t>
            </a:r>
          </a:p>
        </p:txBody>
      </p:sp>
      <p:sp>
        <p:nvSpPr>
          <p:cNvPr id="103" name="TextBox 103"/>
          <p:cNvSpPr txBox="1"/>
          <p:nvPr/>
        </p:nvSpPr>
        <p:spPr>
          <a:xfrm rot="16200000">
            <a:off x="6568457" y="2234823"/>
            <a:ext cx="593428" cy="294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1800" b="1" spc="-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</a:t>
            </a:r>
          </a:p>
        </p:txBody>
      </p:sp>
      <p:sp>
        <p:nvSpPr>
          <p:cNvPr id="104" name="TextBox 104"/>
          <p:cNvSpPr txBox="1"/>
          <p:nvPr/>
        </p:nvSpPr>
        <p:spPr>
          <a:xfrm rot="16200000">
            <a:off x="6265582" y="5956863"/>
            <a:ext cx="593428" cy="294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1800" b="1" spc="-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57201" y="2498900"/>
            <a:ext cx="3986784" cy="2608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15000" b="1" spc="12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300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5084064" y="71491"/>
            <a:ext cx="2551176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10000" b="1" spc="70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150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956048" y="1787791"/>
            <a:ext cx="1943997" cy="1252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484"/>
              </a:lnSpc>
            </a:pPr>
            <a:r>
              <a:rPr lang="en-US" altLang="zh-CN" sz="7200" b="1" spc="50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9620" cy="6842759"/>
          </a:xfrm>
          <a:prstGeom prst="rect">
            <a:avLst/>
          </a:prstGeom>
        </p:spPr>
      </p:pic>
      <p:sp>
        <p:nvSpPr>
          <p:cNvPr id="2" name="TextBox 109"/>
          <p:cNvSpPr txBox="1"/>
          <p:nvPr/>
        </p:nvSpPr>
        <p:spPr>
          <a:xfrm>
            <a:off x="457200" y="330866"/>
            <a:ext cx="5479356" cy="588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6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ВИДЫ</a:t>
            </a:r>
            <a:r>
              <a:rPr lang="en-US" altLang="zh-CN" sz="3600" b="1" spc="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ДЕЯТЕЛЬНОСТИ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84280" y="1248094"/>
            <a:ext cx="573484" cy="9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6000" b="1" spc="50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3379139" y="1385827"/>
            <a:ext cx="2557417" cy="1150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МУСОРОСОРТИРО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ВОЧНЫЕ</a:t>
            </a:r>
          </a:p>
          <a:p>
            <a:pPr marL="0" hangingPunct="0">
              <a:lnSpc>
                <a:spcPct val="107083"/>
              </a:lnSpc>
              <a:spcBef>
                <a:spcPts val="120"/>
              </a:spcBef>
            </a:pPr>
            <a:r>
              <a:rPr lang="en-US" altLang="zh-CN" sz="1400" spc="4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ЗАВОДЫ</a:t>
            </a:r>
            <a:r>
              <a:rPr lang="en-US" altLang="zh-CN" sz="1400" spc="-15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«ПОД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КЛЮЧ»,</a:t>
            </a:r>
            <a:r>
              <a:rPr lang="en-US" altLang="zh-CN" sz="1400" spc="-1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ПОЛИГОНЫ,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КОМПОСТИРОВ</a:t>
            </a:r>
            <a:r>
              <a:rPr lang="en-US" altLang="zh-CN" sz="1400" spc="-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АНИЕ,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КОНТЕЙ</a:t>
            </a:r>
            <a:r>
              <a:rPr lang="en-US" altLang="zh-CN" sz="14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НЕРЫ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261658" y="1287019"/>
            <a:ext cx="573484" cy="9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6000" b="1" spc="50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086939" y="1385153"/>
            <a:ext cx="1707123" cy="917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5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ПРОЕКТИРОВАН</a:t>
            </a:r>
            <a:r>
              <a:rPr lang="en-US" altLang="zh-CN" sz="1400" spc="-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ИЕ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ПОЛИГОНОВ</a:t>
            </a:r>
            <a:r>
              <a:rPr lang="en-US" altLang="zh-CN" sz="1400" spc="-15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ТКО,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ПРОХОЖДЕ</a:t>
            </a:r>
            <a:r>
              <a:rPr lang="en-US" altLang="zh-CN" sz="1400" spc="-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НИЕ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ЭКСПЕР</a:t>
            </a:r>
            <a:r>
              <a:rPr lang="en-US" altLang="zh-CN" sz="1400" spc="-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ТИЗ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642059" y="3798279"/>
            <a:ext cx="573484" cy="9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6000" b="1" spc="50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3424250" y="3886246"/>
            <a:ext cx="1921334" cy="137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083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ПРОЕКТИ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РОВАНИЕ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34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1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СТРОИТЕЛЬСТВО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ПЛОЩАД</a:t>
            </a:r>
            <a:r>
              <a:rPr lang="en-US" altLang="zh-CN" sz="1400" spc="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ОК</a:t>
            </a:r>
          </a:p>
          <a:p>
            <a:pPr marL="0" hangingPunct="0">
              <a:lnSpc>
                <a:spcPct val="107083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КОМПОСТИ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РОВАНИЯ </a:t>
            </a:r>
            <a:r>
              <a:rPr lang="en-US" altLang="zh-CN" sz="14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ОРГАНИЧЕ</a:t>
            </a:r>
            <a:r>
              <a:rPr lang="en-US" altLang="zh-CN" sz="1400" spc="-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СКОЙ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ФРАК</a:t>
            </a:r>
            <a:r>
              <a:rPr lang="en-US" altLang="zh-CN" sz="1400" spc="-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ЦИИ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6376949" y="3827781"/>
            <a:ext cx="573484" cy="9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6000" b="1" spc="50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9112948" y="3883999"/>
            <a:ext cx="1752389" cy="6904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500"/>
              </a:lnSpc>
            </a:pPr>
            <a:r>
              <a:rPr lang="en-US" altLang="zh-CN" sz="1400" spc="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</a:t>
            </a:r>
            <a:r>
              <a:rPr lang="en-US" altLang="zh-CN" sz="1400" spc="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ВОДСТВО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1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КОНТЕЙНЕРОВ</a:t>
            </a:r>
            <a:r>
              <a:rPr lang="en-US" altLang="zh-CN" sz="1400" spc="-159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14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СБОРА</a:t>
            </a:r>
            <a:r>
              <a:rPr lang="en-US" altLang="zh-CN" sz="1400" spc="15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ТКО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9620" cy="6842759"/>
          </a:xfrm>
          <a:prstGeom prst="rect">
            <a:avLst/>
          </a:prstGeom>
        </p:spPr>
      </p:pic>
      <p:sp>
        <p:nvSpPr>
          <p:cNvPr id="2" name="TextBox 119"/>
          <p:cNvSpPr txBox="1"/>
          <p:nvPr/>
        </p:nvSpPr>
        <p:spPr>
          <a:xfrm>
            <a:off x="4266768" y="1707434"/>
            <a:ext cx="3995165" cy="461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2400" b="1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</a:t>
            </a:r>
            <a:r>
              <a:rPr lang="en-US" altLang="zh-CN" sz="2400" b="1" spc="89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400" b="1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ВНИМАНИЕ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21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765225">
              <a:lnSpc>
                <a:spcPct val="113333"/>
              </a:lnSpc>
            </a:pPr>
            <a:r>
              <a:rPr lang="en-US" altLang="zh-CN" sz="2400" b="1" spc="204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8-800-77</a:t>
            </a:r>
            <a:r>
              <a:rPr lang="en-US" altLang="zh-CN" sz="2400" b="1" spc="200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5-58-64</a:t>
            </a:r>
          </a:p>
          <a:p>
            <a:pPr>
              <a:lnSpc>
                <a:spcPts val="63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970000" indent="-158686" hangingPunct="0">
              <a:lnSpc>
                <a:spcPct val="110000"/>
              </a:lnSpc>
            </a:pPr>
            <a:r>
              <a:rPr lang="en-US" altLang="zh-CN" sz="2400" b="1" spc="175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8-90</a:t>
            </a:r>
            <a:r>
              <a:rPr lang="en-US" altLang="zh-CN" sz="2400" b="1" spc="200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r>
              <a:rPr lang="en-US" altLang="zh-CN" sz="2400" b="1" spc="129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US" altLang="zh-CN" sz="2400" b="1" spc="189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653</a:t>
            </a:r>
            <a:r>
              <a:rPr lang="en-US" altLang="zh-CN" sz="2400" b="1" spc="135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US" altLang="zh-CN" sz="2400" b="1" spc="195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26</a:t>
            </a:r>
            <a:r>
              <a:rPr lang="en-US" altLang="zh-CN" sz="2400" b="1" spc="125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US" altLang="zh-CN" sz="2400" b="1" spc="195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26</a:t>
            </a:r>
            <a:r>
              <a:rPr lang="en-US" altLang="zh-CN" sz="2400" b="1" dirty="0">
                <a:solidFill>
                  <a:srgbClr val="7CB24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КОНСТАНТИН</a:t>
            </a:r>
            <a:r>
              <a:rPr lang="en-US" altLang="zh-CN" sz="1400" b="1" spc="-17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МАЙКОВ</a:t>
            </a:r>
            <a:r>
              <a:rPr lang="en-US" altLang="zh-CN" sz="1400" b="1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ПРЕДСЕДАТЕЛЬ</a:t>
            </a:r>
            <a:r>
              <a:rPr lang="en-US" altLang="zh-CN" sz="1400" spc="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СОВЕТА</a:t>
            </a:r>
          </a:p>
          <a:p>
            <a:pPr marL="0" indent="1438605">
              <a:lnSpc>
                <a:spcPct val="100000"/>
              </a:lnSpc>
            </a:pPr>
            <a:r>
              <a:rPr lang="en-US" altLang="zh-CN" sz="1400" spc="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ДИРЕК</a:t>
            </a:r>
            <a:r>
              <a:rPr lang="en-US" altLang="zh-CN" sz="1400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ТОРОВ</a:t>
            </a:r>
          </a:p>
          <a:p>
            <a:pPr marL="0" indent="1207020">
              <a:lnSpc>
                <a:spcPct val="100000"/>
              </a:lnSpc>
            </a:pP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ГК</a:t>
            </a:r>
            <a:r>
              <a:rPr lang="en-US" altLang="zh-CN" sz="1400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ЭКОМАШГРУПП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18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048461">
              <a:lnSpc>
                <a:spcPct val="113333"/>
              </a:lnSpc>
            </a:pPr>
            <a:r>
              <a:rPr lang="en-US" altLang="zh-CN" sz="18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WWW.ECOMG</a:t>
            </a:r>
            <a:r>
              <a:rPr lang="en-US" altLang="zh-CN" sz="18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457196" y="295484"/>
            <a:ext cx="6334776" cy="1063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b="1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ПРОБЛЕМЫ</a:t>
            </a:r>
            <a:r>
              <a:rPr lang="en-US" altLang="zh-CN" sz="3600" b="1" spc="-44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ПЕРЕРАБОТКИ</a:t>
            </a:r>
            <a:r>
              <a:rPr lang="en-US" altLang="zh-CN" sz="36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ОТХОДОВ В</a:t>
            </a:r>
            <a:r>
              <a:rPr lang="en-US" altLang="zh-CN" sz="3600" b="1" spc="2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8627" y="1994563"/>
            <a:ext cx="2172934" cy="130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000" b="1" spc="-85" dirty="0">
                <a:solidFill>
                  <a:srgbClr val="FEFEFE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000" b="1" spc="-80" dirty="0">
                <a:solidFill>
                  <a:srgbClr val="FEFEFE"/>
                </a:solidFill>
                <a:latin typeface="Times New Roman"/>
                <a:ea typeface="Times New Roman"/>
              </a:rPr>
              <a:t>ЕНЕЕ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80"/>
              </a:lnSpc>
            </a:pPr>
            <a:endParaRPr lang="en-US" dirty="0"/>
          </a:p>
          <a:p>
            <a:pPr marL="121191" hangingPunct="0">
              <a:lnSpc>
                <a:spcPct val="102916"/>
              </a:lnSpc>
            </a:pPr>
            <a:r>
              <a:rPr lang="en-US" altLang="zh-CN" sz="10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000" b="1" spc="-13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ПЕРЕРАБАТЫВАЕТСЯ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В</a:t>
            </a:r>
            <a:r>
              <a:rPr lang="en-US" altLang="zh-CN" sz="1000" b="1" spc="-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ЛЮБОМ</a:t>
            </a:r>
            <a:r>
              <a:rPr lang="en-US" altLang="zh-CN" sz="1000" b="1" spc="-5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ГОРОДЕ</a:t>
            </a:r>
            <a:r>
              <a:rPr lang="en-US" altLang="zh-CN" sz="1000" b="1" spc="-5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РОССИИ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51532" y="1994563"/>
            <a:ext cx="2051742" cy="130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6250"/>
              </a:lnSpc>
            </a:pPr>
            <a:r>
              <a:rPr lang="en-US" altLang="zh-CN" sz="1000" b="1" spc="-60" dirty="0">
                <a:solidFill>
                  <a:srgbClr val="FEFEFE"/>
                </a:solidFill>
                <a:latin typeface="Times New Roman"/>
                <a:ea typeface="Times New Roman"/>
              </a:rPr>
              <a:t>БОЛ</a:t>
            </a:r>
            <a:r>
              <a:rPr lang="en-US" altLang="zh-CN" sz="1000" b="1" spc="-50" dirty="0">
                <a:solidFill>
                  <a:srgbClr val="FEFEFE"/>
                </a:solidFill>
                <a:latin typeface="Times New Roman"/>
                <a:ea typeface="Times New Roman"/>
              </a:rPr>
              <a:t>ЕЕ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80"/>
              </a:lnSpc>
            </a:pPr>
            <a:endParaRPr lang="en-US" dirty="0"/>
          </a:p>
          <a:p>
            <a:pPr marL="0" hangingPunct="0">
              <a:lnSpc>
                <a:spcPct val="102916"/>
              </a:lnSpc>
            </a:pPr>
            <a:r>
              <a:rPr lang="en-US" altLang="zh-CN" sz="10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000" b="1" spc="-13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ПЕРЕРАБАТЫВАЕТСЯ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ЛЮБОМ</a:t>
            </a: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ГОРОДЕ</a:t>
            </a:r>
            <a:r>
              <a:rPr lang="en-US" altLang="zh-CN" sz="10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ЕВРОПЫ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8356" y="1947131"/>
            <a:ext cx="1418163" cy="1192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580"/>
              </a:lnSpc>
            </a:pPr>
            <a:r>
              <a:rPr lang="en-US" altLang="zh-CN" sz="6600" b="1" spc="114" dirty="0">
                <a:solidFill>
                  <a:srgbClr val="FEFEFE"/>
                </a:solidFill>
                <a:latin typeface="Times New Roman"/>
                <a:ea typeface="Times New Roman"/>
              </a:rPr>
              <a:t>1%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7870" y="1947131"/>
            <a:ext cx="1911418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580"/>
              </a:lnSpc>
            </a:pPr>
            <a:r>
              <a:rPr lang="en-US" altLang="zh-CN" sz="6600" b="1" spc="27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620" cy="685800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457200" y="295484"/>
            <a:ext cx="3892042" cy="1063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ПУТИ</a:t>
            </a:r>
            <a:r>
              <a:rPr lang="en-US" altLang="zh-CN" sz="3600" b="1" spc="-4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2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РЕШЕНИЯ</a:t>
            </a:r>
            <a:r>
              <a:rPr lang="en-US" altLang="zh-CN" sz="36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8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ПРОБ</a:t>
            </a:r>
            <a:r>
              <a:rPr lang="en-US" altLang="zh-CN" sz="3600" b="1" spc="-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ЛЕМЫ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830" y="2403541"/>
            <a:ext cx="2215217" cy="533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016" hangingPunct="0">
              <a:lnSpc>
                <a:spcPct val="112916"/>
              </a:lnSpc>
            </a:pPr>
            <a:r>
              <a:rPr lang="en-US" altLang="zh-CN" sz="2100" b="1" spc="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2100" b="1" spc="-21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100" b="1" spc="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НАСТОЯЩЕМ</a:t>
            </a:r>
            <a:r>
              <a:rPr lang="en-US" altLang="zh-CN" sz="21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КРИТИЧЕСКОЕ</a:t>
            </a:r>
            <a:r>
              <a:rPr lang="en-US" altLang="zh-CN" sz="10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ЗАГРЯЗНЕНИЕ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83160" y="2513800"/>
            <a:ext cx="2588276" cy="465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2499"/>
              </a:lnSpc>
            </a:pP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НОВЕЙШЕЕ</a:t>
            </a:r>
            <a:r>
              <a:rPr lang="en-US" altLang="zh-CN" sz="1000" b="1" spc="-14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ПРЕДПРИЯТИЕ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0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ГЛУБОКОЙ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ПЕРЕРАБОТКИ</a:t>
            </a:r>
          </a:p>
          <a:p>
            <a:pPr marL="0">
              <a:lnSpc>
                <a:spcPct val="100000"/>
              </a:lnSpc>
            </a:pP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ОСНОВАННОЕ НА РАЗДЕЛЬНОМ</a:t>
            </a:r>
            <a:r>
              <a:rPr lang="en-US" altLang="zh-CN" sz="1000" b="1" spc="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СБОРЕ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86962" y="1624196"/>
            <a:ext cx="1816451" cy="1547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8749"/>
              </a:lnSpc>
            </a:pPr>
            <a:r>
              <a:rPr lang="en-US" altLang="zh-CN" sz="2100" b="1" spc="6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2100" b="1" spc="-239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100" b="1" spc="7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БУДУЩЕМ</a:t>
            </a:r>
            <a:r>
              <a:rPr lang="en-US" altLang="zh-CN" sz="21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000" b="1" spc="-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ВЫХОДЕ</a:t>
            </a:r>
            <a:r>
              <a:rPr lang="en-US" altLang="zh-CN" sz="1000" b="1" spc="-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spc="-2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</a:t>
            </a:r>
            <a:r>
              <a:rPr lang="en-US" altLang="zh-CN" sz="1000" b="1" spc="-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БОЛЕЕ</a:t>
            </a: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00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ts val="165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03333"/>
              </a:lnSpc>
            </a:pP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 НА</a:t>
            </a:r>
            <a:r>
              <a:rPr lang="en-US" altLang="zh-CN" sz="1000" b="1" spc="6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000" b="1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ПОЛИГОНЕ </a:t>
            </a:r>
            <a:r>
              <a:rPr lang="en-US" altLang="zh-CN" sz="1000" b="1" spc="15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ЗАХОР</a:t>
            </a:r>
            <a:r>
              <a:rPr lang="en-US" altLang="zh-CN" sz="1000" b="1" spc="10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ОНЕНИЯ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86950" y="1930134"/>
            <a:ext cx="1594839" cy="922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125"/>
              </a:lnSpc>
            </a:pPr>
            <a:r>
              <a:rPr lang="en-US" altLang="zh-CN" sz="5450" b="1" spc="204" dirty="0">
                <a:solidFill>
                  <a:srgbClr val="FEFEF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250950" y="-234950"/>
            <a:ext cx="133350" cy="247650"/>
          </a:xfrm>
          <a:custGeom>
            <a:avLst/>
            <a:gdLst>
              <a:gd name="connsiteX0" fmla="*/ 120357 w 133350"/>
              <a:gd name="connsiteY0" fmla="*/ 257365 h 247650"/>
              <a:gd name="connsiteX1" fmla="*/ 8724 w 133350"/>
              <a:gd name="connsiteY1" fmla="*/ 1803 h 247650"/>
              <a:gd name="connsiteX2" fmla="*/ 142734 w 133350"/>
              <a:gd name="connsiteY2" fmla="*/ 245541 h 247650"/>
              <a:gd name="connsiteX3" fmla="*/ 120357 w 133350"/>
              <a:gd name="connsiteY3" fmla="*/ 25736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247650">
                <a:moveTo>
                  <a:pt x="120357" y="257365"/>
                </a:moveTo>
                <a:cubicBezTo>
                  <a:pt x="76326" y="174206"/>
                  <a:pt x="39140" y="88773"/>
                  <a:pt x="8724" y="1803"/>
                </a:cubicBezTo>
                <a:cubicBezTo>
                  <a:pt x="57289" y="79908"/>
                  <a:pt x="102069" y="161226"/>
                  <a:pt x="142734" y="245541"/>
                </a:cubicBezTo>
                <a:lnTo>
                  <a:pt x="120357" y="257365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37634" y="-248265"/>
            <a:ext cx="146665" cy="260965"/>
          </a:xfrm>
          <a:custGeom>
            <a:avLst/>
            <a:gdLst>
              <a:gd name="connsiteX0" fmla="*/ 133672 w 146665"/>
              <a:gd name="connsiteY0" fmla="*/ 270680 h 260965"/>
              <a:gd name="connsiteX1" fmla="*/ 22039 w 146665"/>
              <a:gd name="connsiteY1" fmla="*/ 15118 h 260965"/>
              <a:gd name="connsiteX2" fmla="*/ 156049 w 146665"/>
              <a:gd name="connsiteY2" fmla="*/ 258857 h 260965"/>
              <a:gd name="connsiteX3" fmla="*/ 133672 w 146665"/>
              <a:gd name="connsiteY3" fmla="*/ 270680 h 2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65" h="260965">
                <a:moveTo>
                  <a:pt x="133672" y="270680"/>
                </a:moveTo>
                <a:cubicBezTo>
                  <a:pt x="89641" y="187521"/>
                  <a:pt x="52456" y="102088"/>
                  <a:pt x="22039" y="15118"/>
                </a:cubicBezTo>
                <a:cubicBezTo>
                  <a:pt x="70604" y="93223"/>
                  <a:pt x="115384" y="174541"/>
                  <a:pt x="156049" y="258857"/>
                </a:cubicBezTo>
                <a:lnTo>
                  <a:pt x="133672" y="270680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20979"/>
            <a:ext cx="11971020" cy="663702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931024" y="517114"/>
            <a:ext cx="9568560" cy="612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3333"/>
              </a:lnSpc>
            </a:pPr>
            <a:r>
              <a:rPr lang="en-US" altLang="zh-CN" sz="28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ЛИЦЕНЗИРОВАНИЕ</a:t>
            </a:r>
            <a:r>
              <a:rPr lang="en-US" altLang="zh-CN" sz="2800" b="1" spc="-1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3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ДЕЯТЕЛЬНОСТИ</a:t>
            </a:r>
            <a:r>
              <a:rPr lang="en-US" altLang="zh-CN" sz="2800" b="1" spc="-1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en-US" altLang="zh-CN" sz="2800" b="1" spc="-1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СВЯЗАННОЙ</a:t>
            </a:r>
            <a:r>
              <a:rPr lang="en-US" altLang="zh-CN" sz="2800" b="1" spc="-1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5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2800" b="1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ОБРАБОТКОЙ</a:t>
            </a:r>
            <a:r>
              <a:rPr lang="en-US" altLang="zh-CN" sz="2800" b="1" spc="-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2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2800" b="1" spc="-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1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1-4</a:t>
            </a:r>
            <a:r>
              <a:rPr lang="en-US" altLang="zh-CN" sz="2800" b="1" spc="-5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КЛАССОВ</a:t>
            </a:r>
            <a:r>
              <a:rPr lang="en-US" altLang="zh-CN" sz="2800" b="1" spc="-1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800" b="1" spc="-3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ОПАСНОСТИ</a:t>
            </a:r>
          </a:p>
          <a:p>
            <a:pPr>
              <a:lnSpc>
                <a:spcPts val="55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427" hangingPunct="0">
              <a:lnSpc>
                <a:spcPct val="117083"/>
              </a:lnSpc>
            </a:pPr>
            <a:r>
              <a:rPr lang="en-US" altLang="zh-CN" sz="1400" b="1" spc="-6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ОБРАБОТКА</a:t>
            </a:r>
            <a:r>
              <a:rPr lang="en-US" altLang="zh-CN" sz="1400" b="1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6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400" b="1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ПРЕДВАРИТЛЬНАЯ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ПОДГОТОВКА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ДАЛЬНЕЙШЕЙ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УТИЛИЗАЦИИ,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ВКЛЮЧАЯ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ИХ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СОРТИРОВКУ,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РАЗБОРКУ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ОЧИСТКУ.</a:t>
            </a:r>
          </a:p>
          <a:p>
            <a:pPr marL="18427" hangingPunct="0">
              <a:lnSpc>
                <a:spcPct val="117083"/>
              </a:lnSpc>
            </a:pP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ПОНЯТИЕ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ПРИМЕНИМО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ОТНОШЕНИИ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ИНДИВИДУАЛЬНЫХ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ПРЕДПРИНИМАТЕЛЕЙ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ЮРИДИЧЕСКИХ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ЛИЦ,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ДЕЯТЕЛЬНОСТЬ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КОТОРЫХ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ОТНОСИТСЯ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"ПРОМЕЖУТОЧНОЙ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СТАДИИ"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ПОДГОТОВКЕ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УТИЛИЗАЦИИ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ПРИМЕНЕНИЕМ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ТЕХНИЧЕСКИХ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СРЕДСТВ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ТЕХНОЛОГИЙ,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ПОЗВОЛЯЮЩИХ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РАССОРТИРОВАТЬ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ОТХОДЫ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ВИДАМ,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ОЧИСТИТЬ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ИЛИ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РАЗОБРАТЬ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ОТХОДЫ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ВИДАМ,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ОЧИСТИТЬ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ИЛИ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РАЗОБРАТЬ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ОТХОДЫ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ОДНОРОДНЫЕ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ГРУППЫ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ОТХОДОВ,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ОСВОБОДИВ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ИХ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ПОСТОРОННИХ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КОМПОНЕНТОВ,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КОТОРЫЕ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ЗАТРУДНЯЮТ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ИХ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ДАЛЬНЕЙШУЮ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УТИЛИЗАЦИЮ.</a:t>
            </a:r>
          </a:p>
          <a:p>
            <a:pPr>
              <a:lnSpc>
                <a:spcPts val="819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24714">
              <a:lnSpc>
                <a:spcPct val="113333"/>
              </a:lnSpc>
            </a:pPr>
            <a:r>
              <a:rPr lang="en-US" altLang="zh-CN" sz="1400" b="1" spc="-1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НАПР</a:t>
            </a:r>
            <a:r>
              <a:rPr lang="en-US" altLang="zh-CN" sz="1400" b="1" spc="-9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ИМЕР</a:t>
            </a:r>
          </a:p>
          <a:p>
            <a:pPr marL="29794" hangingPunct="0">
              <a:lnSpc>
                <a:spcPct val="116666"/>
              </a:lnSpc>
            </a:pP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ОТДЕЛЬНЫЕ</a:t>
            </a:r>
            <a:r>
              <a:rPr lang="en-US" altLang="zh-CN" sz="1400" spc="-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ТЕХНОЛОГИЧЕСКИЕ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ПРОИЗВОДСТВУ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ГРАНУЛ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ХЛОПЬЕВ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ИЗ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ПЭТФ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БУТЫЛОК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(ПРИ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УСЛОВИИ,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ЧТО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ЭТО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1-4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КЛАССА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ОПАСНОСТИ),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ДРОБЛЕНИЮ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(ПРИ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СТРОИТЕЛЬСТВЕ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СНОСЕ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ЗДАНИЙ)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ДР.</a:t>
            </a:r>
          </a:p>
          <a:p>
            <a:pPr>
              <a:lnSpc>
                <a:spcPts val="58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16167">
              <a:lnSpc>
                <a:spcPct val="113333"/>
              </a:lnSpc>
            </a:pPr>
            <a:r>
              <a:rPr lang="en-US" altLang="zh-CN" sz="1400" b="1" spc="-11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</a:t>
            </a:r>
            <a:r>
              <a:rPr lang="en-US" altLang="zh-CN" sz="1400" b="1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1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ОТНОСИТСЯ</a:t>
            </a:r>
            <a:r>
              <a:rPr lang="en-US" altLang="zh-CN" sz="1400" b="1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1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400" b="1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b="1" spc="-10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ОБРАБОТКЕ:</a:t>
            </a:r>
          </a:p>
          <a:p>
            <a:pPr marL="18707" hangingPunct="0">
              <a:lnSpc>
                <a:spcPct val="116666"/>
              </a:lnSpc>
            </a:pP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ДЕЯТЕЛЬНОСТЬ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РАМКАХ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СОБЛЮДЕНИЯ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ТР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ТС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030/2012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"О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ТРЕБОВАНИЯХ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3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СМАЗОЧНЫМ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МАТЕРИАЛАМ,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МАСЛАМ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СПЕЦИАЛЬНЫМ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ЖИДКОСТЯМ";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МУСОРОПЕРЕГРУЗОСЧНЫЕ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СТАНЦИИ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СКЛАДЫ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ПОМЕЩЕНИЯ,</a:t>
            </a:r>
            <a:r>
              <a:rPr lang="en-US" altLang="zh-CN" sz="14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4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КОТОРЫХ</a:t>
            </a:r>
            <a:r>
              <a:rPr lang="en-US" altLang="zh-CN" sz="14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ОСУЩЕСТВЛЯЕТСЯ</a:t>
            </a:r>
            <a:r>
              <a:rPr lang="en-US" altLang="zh-CN" sz="14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ПРЕССОВАНИЕ</a:t>
            </a:r>
            <a:r>
              <a:rPr lang="en-US" altLang="zh-CN" sz="14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4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1250950" y="-234950"/>
            <a:ext cx="133350" cy="247650"/>
          </a:xfrm>
          <a:custGeom>
            <a:avLst/>
            <a:gdLst>
              <a:gd name="connsiteX0" fmla="*/ 120357 w 133350"/>
              <a:gd name="connsiteY0" fmla="*/ 257365 h 247650"/>
              <a:gd name="connsiteX1" fmla="*/ 8724 w 133350"/>
              <a:gd name="connsiteY1" fmla="*/ 1803 h 247650"/>
              <a:gd name="connsiteX2" fmla="*/ 142734 w 133350"/>
              <a:gd name="connsiteY2" fmla="*/ 245541 h 247650"/>
              <a:gd name="connsiteX3" fmla="*/ 120357 w 133350"/>
              <a:gd name="connsiteY3" fmla="*/ 25736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247650">
                <a:moveTo>
                  <a:pt x="120357" y="257365"/>
                </a:moveTo>
                <a:cubicBezTo>
                  <a:pt x="76326" y="174206"/>
                  <a:pt x="39140" y="88773"/>
                  <a:pt x="8724" y="1803"/>
                </a:cubicBezTo>
                <a:cubicBezTo>
                  <a:pt x="57289" y="79908"/>
                  <a:pt x="102069" y="161226"/>
                  <a:pt x="142734" y="245541"/>
                </a:cubicBezTo>
                <a:lnTo>
                  <a:pt x="120357" y="257365"/>
                </a:lnTo>
                <a:close/>
              </a:path>
            </a:pathLst>
          </a:custGeom>
          <a:solidFill>
            <a:srgbClr val="FAFAF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236220"/>
            <a:ext cx="12001500" cy="6461760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399008" y="357727"/>
            <a:ext cx="5844355" cy="1148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3600" b="1" spc="-104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ТРЕБОВАНИЯ</a:t>
            </a:r>
            <a:r>
              <a:rPr lang="en-US" altLang="zh-CN" sz="3600" b="1" spc="-34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129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3600" b="1" spc="-40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3600" b="1" spc="-109" dirty="0">
                <a:solidFill>
                  <a:srgbClr val="4A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УЧАСТКУ</a:t>
            </a:r>
          </a:p>
          <a:p>
            <a:pPr>
              <a:lnSpc>
                <a:spcPts val="115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13333"/>
              </a:lnSpc>
            </a:pPr>
            <a:r>
              <a:rPr lang="en-US" altLang="zh-CN" sz="2200" b="1" spc="-15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САНИТАРНО-ЗАЩИТНАЯ</a:t>
            </a:r>
            <a:r>
              <a:rPr lang="en-US" altLang="zh-CN" sz="2200" b="1" spc="1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b="1" spc="-14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ЗОНА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716" y="2280387"/>
            <a:ext cx="5688795" cy="1056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6250"/>
              </a:lnSpc>
            </a:pPr>
            <a:r>
              <a:rPr lang="en-US" altLang="zh-CN" sz="20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2000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КОМПЛЕКСОВ,</a:t>
            </a:r>
            <a:r>
              <a:rPr lang="en-US" altLang="zh-CN" sz="2000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ПРОИЗВОДИТЕЛЬНОСТЬЮ</a:t>
            </a:r>
            <a:r>
              <a:rPr lang="en-US" altLang="zh-CN" sz="20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ДО</a:t>
            </a:r>
            <a:r>
              <a:rPr lang="en-US" altLang="zh-CN" sz="2000" spc="-11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40</a:t>
            </a:r>
            <a:r>
              <a:rPr lang="en-US" altLang="zh-CN" sz="2000" spc="-1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ТЫС.ТОНН</a:t>
            </a:r>
            <a:r>
              <a:rPr lang="en-US" altLang="zh-CN" sz="2000" spc="-119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ГОД:</a:t>
            </a:r>
          </a:p>
          <a:p>
            <a:pPr marL="0">
              <a:lnSpc>
                <a:spcPct val="113333"/>
              </a:lnSpc>
            </a:pPr>
            <a:r>
              <a:rPr lang="en-US" altLang="zh-CN" sz="2000" b="1" spc="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79527" y="2289645"/>
            <a:ext cx="5688796" cy="1026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1249"/>
              </a:lnSpc>
            </a:pPr>
            <a:r>
              <a:rPr lang="en-US" altLang="zh-CN" sz="20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</a:t>
            </a:r>
            <a:r>
              <a:rPr lang="en-US" altLang="zh-CN" sz="2000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КОМПЛЕКСОВ,</a:t>
            </a:r>
            <a:r>
              <a:rPr lang="en-US" altLang="zh-CN" sz="2000" spc="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ПРОИЗВОДИТЕЛЬНОСТЬЮ</a:t>
            </a:r>
            <a:r>
              <a:rPr lang="en-US" altLang="zh-CN" sz="20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СВЫШЕ</a:t>
            </a:r>
            <a:r>
              <a:rPr lang="en-US" altLang="zh-CN" sz="20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40</a:t>
            </a:r>
            <a:r>
              <a:rPr lang="en-US" altLang="zh-CN" sz="20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ТЫС.ТОНН</a:t>
            </a:r>
            <a:r>
              <a:rPr lang="en-US" altLang="zh-CN" sz="20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spc="-3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ГОД:</a:t>
            </a:r>
          </a:p>
          <a:p>
            <a:pPr marL="0">
              <a:lnSpc>
                <a:spcPct val="113333"/>
              </a:lnSpc>
            </a:pPr>
            <a:r>
              <a:rPr lang="en-US" altLang="zh-CN" sz="2000" b="1" spc="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1000</a:t>
            </a:r>
            <a:r>
              <a:rPr lang="en-US" altLang="zh-CN" sz="2000" b="1" spc="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7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8081" y="3840960"/>
            <a:ext cx="8110325" cy="1020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250"/>
              </a:lnSpc>
            </a:pP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ЕСЛИ</a:t>
            </a:r>
            <a:r>
              <a:rPr lang="en-US" altLang="zh-CN" sz="2200" spc="-1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РАССТОЯНИЕ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ГОРОДА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ОБЪЕКТА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СОРТИРОВКИ</a:t>
            </a:r>
            <a:r>
              <a:rPr lang="en-US" altLang="zh-CN" sz="22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3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22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УТИЛИЗАЦИИ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6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ОТХОДОВ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БОЛЕЕ</a:t>
            </a:r>
            <a:r>
              <a:rPr lang="en-US" altLang="zh-CN" sz="22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4О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6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КМ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., </a:t>
            </a:r>
            <a:r>
              <a:rPr lang="en-US" altLang="zh-CN" sz="22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</a:t>
            </a:r>
            <a:r>
              <a:rPr lang="en-US" altLang="zh-CN" sz="22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ЭФФЕКТИВНЕЕ</a:t>
            </a:r>
            <a:r>
              <a:rPr lang="en-US" altLang="zh-CN" sz="220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44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ИСПОЛЬЗОВАТЬ</a:t>
            </a:r>
            <a:r>
              <a:rPr lang="en-US" altLang="zh-CN" sz="2200" spc="-2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5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СТАНЦИИ</a:t>
            </a:r>
            <a:r>
              <a:rPr lang="en-US" altLang="zh-CN" sz="2200" spc="-25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200" spc="-40" dirty="0">
                <a:solidFill>
                  <a:srgbClr val="4B4C4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ПЕРЕГРЗА.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79" y="449580"/>
            <a:ext cx="7711440" cy="512826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443344" y="272624"/>
            <a:ext cx="5374750" cy="3918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855">
              <a:lnSpc>
                <a:spcPct val="100000"/>
              </a:lnSpc>
            </a:pPr>
            <a:r>
              <a:rPr lang="en-US" altLang="zh-CN" sz="3600" b="1" spc="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</a:t>
            </a:r>
            <a:r>
              <a:rPr lang="en-US" altLang="zh-CN" sz="3600" b="1" spc="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ЗВОДИМОЕ</a:t>
            </a:r>
          </a:p>
          <a:p>
            <a:pPr marL="0" indent="13855">
              <a:lnSpc>
                <a:spcPct val="100000"/>
              </a:lnSpc>
            </a:pPr>
            <a:r>
              <a:rPr lang="en-US" altLang="zh-CN" sz="36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</a:t>
            </a:r>
            <a:r>
              <a:rPr lang="en-US" altLang="zh-CN" sz="36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ВАНИЕ</a:t>
            </a:r>
          </a:p>
          <a:p>
            <a:pPr>
              <a:lnSpc>
                <a:spcPts val="108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hangingPunct="0">
              <a:lnSpc>
                <a:spcPct val="110000"/>
              </a:lnSpc>
            </a:pPr>
            <a:r>
              <a:rPr lang="en-US" altLang="zh-CN" sz="1800" b="1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</a:t>
            </a:r>
            <a:r>
              <a:rPr lang="en-US" altLang="zh-CN" sz="1800" b="1" spc="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РУЧНОЙ</a:t>
            </a:r>
            <a:r>
              <a:rPr lang="en-US" altLang="zh-CN" sz="1800" b="1" spc="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СОРТИРОВКИ</a:t>
            </a:r>
            <a:r>
              <a:rPr lang="en-US" altLang="zh-CN" sz="18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ДАННЫЙ</a:t>
            </a:r>
            <a:r>
              <a:rPr lang="en-US" altLang="zh-CN" sz="18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ВИД</a:t>
            </a: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СОРТИРОВКИ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9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НАИМЕНЕЕ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ЗАТРАТНЫЙ</a:t>
            </a:r>
            <a:r>
              <a:rPr lang="en-US" altLang="zh-CN" sz="18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РЕАЛИЗАЦИИ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ПРОЕКТА,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</a:t>
            </a:r>
            <a:r>
              <a:rPr lang="en-US" altLang="zh-CN" sz="18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ТАКЖЕ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СОЗДАЁТ</a:t>
            </a:r>
            <a:r>
              <a:rPr lang="en-US" altLang="zh-CN" sz="18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РАБОЧИЕ</a:t>
            </a: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МЕСТА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РЕГИОНЕ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ПРИСУТСТВИЯ.</a:t>
            </a:r>
          </a:p>
          <a:p>
            <a:pPr>
              <a:lnSpc>
                <a:spcPts val="176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ХАРАКТЕРИ</a:t>
            </a:r>
            <a:r>
              <a:rPr lang="en-US" altLang="zh-CN" sz="18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СТИКИ</a:t>
            </a:r>
          </a:p>
          <a:p>
            <a:pPr marL="0" indent="127000">
              <a:lnSpc>
                <a:spcPct val="100000"/>
              </a:lnSpc>
              <a:spcBef>
                <a:spcPts val="209"/>
              </a:spcBef>
            </a:pP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ДИАПАЗОН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ПРОИЗВОДИТЕЛЬНОСТИ: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r>
              <a:rPr lang="en-US" altLang="zh-CN" sz="20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07968" y="3887437"/>
            <a:ext cx="1460457" cy="276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ТЫС.ТОНН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ГОД;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0344" y="4168629"/>
            <a:ext cx="5967853" cy="335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УДЕЛЬНАЯ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СТОИМОСТЬ: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РУБ.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ТОННУ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600" spc="-30" dirty="0">
                <a:solidFill>
                  <a:srgbClr val="3561A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Times New Roman"/>
                <a:ea typeface="Times New Roman"/>
              </a:rPr>
              <a:t>ГОД;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0344" y="4504112"/>
            <a:ext cx="4122820" cy="335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ЭФЕКТИВНОСТЬ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ОТБОРА: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r>
              <a:rPr lang="en-US" altLang="zh-CN" sz="2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13%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0344" y="4839596"/>
            <a:ext cx="4053506" cy="345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720"/>
              </a:lnSpc>
            </a:pP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СРОК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ОКУПАЕМОСТИ:ОТ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60</a:t>
            </a:r>
            <a:r>
              <a:rPr lang="en-US" altLang="zh-CN" sz="2000" b="1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МЕС.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7680" y="5553237"/>
            <a:ext cx="11323974" cy="1149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333"/>
              </a:lnSpc>
            </a:pPr>
            <a:r>
              <a:rPr lang="en-US" altLang="zh-CN" sz="1800" b="1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ПЛЮСЫ:</a:t>
            </a:r>
            <a:r>
              <a:rPr lang="en-US" altLang="zh-CN" sz="18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ОТНОСИТЕЛЬНО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НИЗКАЯ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СТОИМОСТЬ.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39"/>
              </a:lnSpc>
            </a:pPr>
            <a:endParaRPr lang="en-US" dirty="0"/>
          </a:p>
          <a:p>
            <a:pPr marL="0" hangingPunct="0">
              <a:lnSpc>
                <a:spcPct val="111666"/>
              </a:lnSpc>
            </a:pPr>
            <a:r>
              <a:rPr lang="en-US" altLang="zh-CN" sz="1800" b="1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МИНУСЫ: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ОТНОСИТЕЛЬНО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НИЗКАЯ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ЭФФЕКТИВНОСТЬ,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ЗАВИСЯЩАЯ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РАБОТЫ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СОРТИРОВЩИКОВ.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НЕОБХОДИМОСТЬ</a:t>
            </a:r>
            <a:r>
              <a:rPr lang="en-US" altLang="zh-CN" sz="16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БОЛЬШОГО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КОЛИЧЕСТВА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ПЕРСОНАЛА.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79" y="388620"/>
            <a:ext cx="8206740" cy="499872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432268" y="272624"/>
            <a:ext cx="4677613" cy="3738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930">
              <a:lnSpc>
                <a:spcPct val="100000"/>
              </a:lnSpc>
            </a:pPr>
            <a:r>
              <a:rPr lang="en-US" altLang="zh-CN" sz="3600" b="1" spc="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</a:t>
            </a:r>
            <a:r>
              <a:rPr lang="en-US" altLang="zh-CN" sz="3600" b="1" spc="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ЗВОДИМОЕ</a:t>
            </a:r>
          </a:p>
          <a:p>
            <a:pPr marL="0" indent="24930">
              <a:lnSpc>
                <a:spcPct val="100000"/>
              </a:lnSpc>
            </a:pPr>
            <a:r>
              <a:rPr lang="en-US" altLang="zh-CN" sz="36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</a:t>
            </a:r>
            <a:r>
              <a:rPr lang="en-US" altLang="zh-CN" sz="36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ВАНИЕ</a:t>
            </a:r>
          </a:p>
          <a:p>
            <a:pPr>
              <a:lnSpc>
                <a:spcPts val="1450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4929" hangingPunct="0">
              <a:lnSpc>
                <a:spcPct val="110000"/>
              </a:lnSpc>
            </a:pPr>
            <a:r>
              <a:rPr lang="en-US" altLang="zh-CN" sz="18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ПОЛУАВТОМАТИЧЕСКИЕ</a:t>
            </a:r>
            <a:r>
              <a:rPr lang="en-US" altLang="zh-CN" sz="1800" b="1" spc="-2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 </a:t>
            </a:r>
            <a:r>
              <a:rPr lang="en-US" altLang="zh-CN" sz="18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ИНДИВИДУАЛЬНЫЙ</a:t>
            </a:r>
            <a:r>
              <a:rPr lang="en-US" altLang="zh-CN" sz="18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ПОДХОД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ЗАДАЧАМ</a:t>
            </a:r>
            <a:r>
              <a:rPr lang="en-US" altLang="zh-CN" sz="18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КЛИЕНТА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ПОЗВОЛЯЕТ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СОЗДАТЬ</a:t>
            </a: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РЕАЛИЗОВАТЬ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ЭКОНОМИЧЕСКИ</a:t>
            </a:r>
            <a:r>
              <a:rPr lang="en-US" altLang="zh-CN" sz="1800" spc="-2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ЭФФЕКТИВНЫЙ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ПРОЕКТ</a:t>
            </a: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НАИМЕНЬШИХ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15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ЗАТРАТА</a:t>
            </a:r>
            <a:r>
              <a:rPr lang="en-US" altLang="zh-CN" sz="1800" spc="-15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Х.</a:t>
            </a:r>
          </a:p>
          <a:p>
            <a:pPr marL="0" indent="24929">
              <a:lnSpc>
                <a:spcPct val="100000"/>
              </a:lnSpc>
            </a:pPr>
            <a:r>
              <a:rPr lang="en-US" altLang="zh-CN" sz="1800" b="1" spc="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ХАРАКТЕ</a:t>
            </a:r>
            <a:r>
              <a:rPr lang="en-US" altLang="zh-CN" sz="1800" b="1" spc="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РИСТИКИ</a:t>
            </a:r>
          </a:p>
          <a:p>
            <a:pPr marL="0">
              <a:lnSpc>
                <a:spcPct val="100000"/>
              </a:lnSpc>
              <a:spcBef>
                <a:spcPts val="164"/>
              </a:spcBef>
            </a:pP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ДИАПАЗОН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ПРОИЗВОДИТЕЛЬНОСТИ: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09881" y="3619933"/>
            <a:ext cx="2218859" cy="594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en-US" altLang="zh-CN" sz="16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ТЫС.ТОНН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32257" y="4290684"/>
            <a:ext cx="6109230" cy="316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УДЕЛЬНАЯ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СТОИМОСТЬ: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r>
              <a:rPr lang="en-US" altLang="zh-CN" sz="2000" b="1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РУБ.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ТОННУ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ГОД;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2257" y="4626154"/>
            <a:ext cx="4264196" cy="316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ЭФЕКТИВНОСТЬ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ОТБОРА: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</a:t>
            </a:r>
            <a:r>
              <a:rPr lang="en-US" altLang="zh-CN" sz="2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</a:t>
            </a:r>
            <a:r>
              <a:rPr lang="en-US" altLang="zh-CN" sz="2000" b="1" spc="-9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%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432268" y="4942459"/>
            <a:ext cx="4194881" cy="345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720"/>
              </a:lnSpc>
            </a:pP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СРОК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ОКУПАЕМОСТИ:ОТ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</a:t>
            </a:r>
            <a:r>
              <a:rPr lang="en-US" altLang="zh-CN" sz="2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72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МЕС</a:t>
            </a:r>
            <a:r>
              <a:rPr lang="en-US" altLang="zh-CN" sz="1600" spc="-44" dirty="0">
                <a:solidFill>
                  <a:srgbClr val="3561AD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0" name="TextBox 39"/>
          <p:cNvSpPr txBox="1"/>
          <p:nvPr/>
        </p:nvSpPr>
        <p:spPr>
          <a:xfrm>
            <a:off x="432268" y="5553236"/>
            <a:ext cx="7198154" cy="106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07083"/>
              </a:lnSpc>
            </a:pPr>
            <a:r>
              <a:rPr lang="en-US" altLang="zh-CN" sz="1800" b="1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ПЛЮСЫ: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ВЫСОКАЯ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ПРОИЗВОДИТЕЛЬНСОТЬ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ТРУДА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СОРТИРОВЩИКА.</a:t>
            </a:r>
            <a:r>
              <a:rPr lang="en-US" altLang="zh-CN" sz="16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МИНУСЫ: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ЗАВИСИМОСТЬ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ЧЕЛОВЕЧЕСКОГО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ФАКТОРА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79" y="274320"/>
            <a:ext cx="8397240" cy="4998720"/>
          </a:xfrm>
          <a:prstGeom prst="rect">
            <a:avLst/>
          </a:prstGeom>
        </p:spPr>
      </p:pic>
      <p:sp>
        <p:nvSpPr>
          <p:cNvPr id="2" name="TextBox 41"/>
          <p:cNvSpPr txBox="1"/>
          <p:nvPr/>
        </p:nvSpPr>
        <p:spPr>
          <a:xfrm>
            <a:off x="432269" y="278771"/>
            <a:ext cx="4731402" cy="3788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930">
              <a:lnSpc>
                <a:spcPct val="100000"/>
              </a:lnSpc>
            </a:pPr>
            <a:r>
              <a:rPr lang="en-US" altLang="zh-CN" sz="3600" b="1" spc="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</a:t>
            </a:r>
            <a:r>
              <a:rPr lang="en-US" altLang="zh-CN" sz="3600" b="1" spc="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ЗВОДИМОЕ</a:t>
            </a:r>
          </a:p>
          <a:p>
            <a:pPr marL="0" indent="24930">
              <a:lnSpc>
                <a:spcPct val="100000"/>
              </a:lnSpc>
            </a:pPr>
            <a:r>
              <a:rPr lang="en-US" altLang="zh-CN" sz="3600" b="1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ОБОРУДО</a:t>
            </a:r>
            <a:r>
              <a:rPr lang="en-US" altLang="zh-CN" sz="36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ВАНИЕ</a:t>
            </a:r>
          </a:p>
          <a:p>
            <a:pPr>
              <a:lnSpc>
                <a:spcPts val="1604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4930" hangingPunct="0">
              <a:lnSpc>
                <a:spcPct val="99166"/>
              </a:lnSpc>
            </a:pPr>
            <a:r>
              <a:rPr lang="en-US" altLang="zh-CN" sz="1800" b="1" spc="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АВТОМАТИЗИРОВАННЫЕ</a:t>
            </a:r>
            <a:r>
              <a:rPr lang="en-US" altLang="zh-CN" sz="1800" b="1" spc="-2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ЛИНИИ</a:t>
            </a:r>
            <a:r>
              <a:rPr lang="en-US" altLang="zh-CN" sz="1800" b="1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ПОЗВОЛЯЮТ</a:t>
            </a:r>
            <a:r>
              <a:rPr lang="en-US" altLang="zh-CN" sz="1800" spc="-20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ПОЛУЧАТЬ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МАКСИМАЛЬНУЮ</a:t>
            </a:r>
            <a:r>
              <a:rPr lang="en-US" altLang="zh-CN" sz="1800" spc="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ПРИБЫЛЬ</a:t>
            </a:r>
          </a:p>
          <a:p>
            <a:pPr marL="24930" hangingPunct="0">
              <a:lnSpc>
                <a:spcPct val="110833"/>
              </a:lnSpc>
            </a:pPr>
            <a:r>
              <a:rPr lang="en-US" altLang="zh-CN" sz="1800" spc="-10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</a:t>
            </a:r>
            <a:r>
              <a:rPr lang="en-US" altLang="zh-CN" sz="18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11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НАИМЕНЬШИХ</a:t>
            </a:r>
            <a:r>
              <a:rPr lang="en-US" altLang="zh-CN" sz="18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9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ЗАТРАТАХ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altLang="zh-CN" sz="1800" spc="-1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800" spc="-23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9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ЭКСПЛУАТАЦИЮ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МУСО</a:t>
            </a:r>
            <a:r>
              <a:rPr lang="en-US" altLang="zh-CN" sz="18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РОСОРТИРОВОЧНОГО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spc="-11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КОМПЛЕК</a:t>
            </a:r>
            <a:r>
              <a:rPr lang="en-US" altLang="zh-CN" sz="1800" spc="-1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СА.</a:t>
            </a:r>
            <a:r>
              <a:rPr lang="en-US" altLang="zh-CN" sz="18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ХАРАКТЕРИС</a:t>
            </a:r>
            <a:r>
              <a:rPr lang="en-US" altLang="zh-CN" sz="1800" b="1" spc="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ТИКИ</a:t>
            </a:r>
          </a:p>
          <a:p>
            <a:pPr>
              <a:lnSpc>
                <a:spcPts val="675"/>
              </a:lnSpc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>
              <a:lnSpc>
                <a:spcPts val="2639"/>
              </a:lnSpc>
            </a:pP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ДИАПАЗОН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ПРОИЗВОДИТЕЛЬНОСТИ: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150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075705" y="3669506"/>
            <a:ext cx="26002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0000"/>
              </a:lnSpc>
            </a:pPr>
            <a:r>
              <a:rPr lang="en-US" altLang="zh-CN" sz="1600" spc="-4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1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ТЫС.ТОНН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2269" y="4067693"/>
            <a:ext cx="6109223" cy="316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УДЕЛЬНАЯ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СТОИМОСТЬ: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altLang="zh-CN" sz="2000" b="1" spc="-6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500</a:t>
            </a:r>
            <a:r>
              <a:rPr lang="en-US" altLang="zh-CN" sz="2000" b="1" spc="-3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РУБ.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ТОННУ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ЗАТРАТ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ГОД;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2269" y="4516507"/>
            <a:ext cx="4264197" cy="316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39"/>
              </a:lnSpc>
            </a:pP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ЭФЕКТИВНОСТЬ</a:t>
            </a:r>
            <a:r>
              <a:rPr lang="en-US" altLang="zh-CN" sz="1600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ОТБОРА: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13</a:t>
            </a:r>
            <a:r>
              <a:rPr lang="en-US" altLang="zh-CN" sz="2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4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23</a:t>
            </a:r>
            <a:r>
              <a:rPr lang="en-US" altLang="zh-CN" sz="2000" b="1" spc="-9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32269" y="4947117"/>
            <a:ext cx="4194882" cy="325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720"/>
              </a:lnSpc>
            </a:pP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СРОК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ОКУПАЕМОСТИ:ОТ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36</a:t>
            </a:r>
            <a:r>
              <a:rPr lang="en-US" altLang="zh-CN" sz="20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5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2000" b="1" spc="-5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96</a:t>
            </a:r>
            <a:r>
              <a:rPr lang="en-US" altLang="zh-CN" sz="20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4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МЕС.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2268" y="5630821"/>
            <a:ext cx="8214167" cy="1063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07083"/>
              </a:lnSpc>
            </a:pPr>
            <a:r>
              <a:rPr lang="en-US" altLang="zh-CN" sz="1800" b="1" spc="-104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ПЛЮСЫ:</a:t>
            </a:r>
            <a:r>
              <a:rPr lang="en-US" altLang="zh-CN" sz="1800" b="1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ВЫСОКАЯ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СТЕПЕНЬ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ОТБОРА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ЗАВИСЯЩАЯ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7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ЧЕЛОВЕЧЕСКОГО</a:t>
            </a:r>
            <a:r>
              <a:rPr lang="en-US" altLang="zh-CN" sz="1600" spc="-3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ФАКТОРА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r>
              <a:rPr lang="en-US" altLang="zh-CN" sz="160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800" b="1" spc="-8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МИНУСЫ:</a:t>
            </a:r>
            <a:r>
              <a:rPr lang="en-US" altLang="zh-CN" sz="1800" b="1" spc="-2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ОТНОСИТЕЛЬНО</a:t>
            </a:r>
            <a:r>
              <a:rPr lang="en-US" altLang="zh-CN" sz="1600" spc="-2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9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ВЫСОКАЯ</a:t>
            </a:r>
            <a:r>
              <a:rPr lang="en-US" altLang="zh-CN" sz="1600" spc="-30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altLang="zh-CN" sz="1600" spc="-6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СТОИМОСТЬ</a:t>
            </a:r>
            <a:r>
              <a:rPr lang="en-US" altLang="zh-CN" sz="1600" spc="-15" dirty="0">
                <a:solidFill>
                  <a:srgbClr val="3561A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646</Words>
  <Application>Microsoft Office PowerPoint</Application>
  <PresentationFormat>Произвольный</PresentationFormat>
  <Paragraphs>395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К013</dc:creator>
  <cp:lastModifiedBy>Акимова Алина Ринатовна</cp:lastModifiedBy>
  <cp:revision>5</cp:revision>
  <dcterms:created xsi:type="dcterms:W3CDTF">2011-01-21T15:00:27Z</dcterms:created>
  <dcterms:modified xsi:type="dcterms:W3CDTF">2019-05-28T12:07:50Z</dcterms:modified>
</cp:coreProperties>
</file>